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2"/>
  </p:notesMasterIdLst>
  <p:sldIdLst>
    <p:sldId id="518" r:id="rId2"/>
    <p:sldId id="256" r:id="rId3"/>
    <p:sldId id="360" r:id="rId4"/>
    <p:sldId id="483" r:id="rId5"/>
    <p:sldId id="484" r:id="rId6"/>
    <p:sldId id="489" r:id="rId7"/>
    <p:sldId id="490" r:id="rId8"/>
    <p:sldId id="491" r:id="rId9"/>
    <p:sldId id="492" r:id="rId10"/>
    <p:sldId id="485" r:id="rId11"/>
    <p:sldId id="495" r:id="rId12"/>
    <p:sldId id="496" r:id="rId13"/>
    <p:sldId id="497" r:id="rId14"/>
    <p:sldId id="498" r:id="rId15"/>
    <p:sldId id="499" r:id="rId16"/>
    <p:sldId id="500" r:id="rId17"/>
    <p:sldId id="501" r:id="rId18"/>
    <p:sldId id="493" r:id="rId19"/>
    <p:sldId id="486" r:id="rId20"/>
    <p:sldId id="502" r:id="rId21"/>
    <p:sldId id="503" r:id="rId22"/>
    <p:sldId id="505" r:id="rId23"/>
    <p:sldId id="506" r:id="rId24"/>
    <p:sldId id="507" r:id="rId25"/>
    <p:sldId id="487" r:id="rId26"/>
    <p:sldId id="508" r:id="rId27"/>
    <p:sldId id="509" r:id="rId28"/>
    <p:sldId id="510" r:id="rId29"/>
    <p:sldId id="488" r:id="rId30"/>
    <p:sldId id="51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9" d="100"/>
          <a:sy n="79" d="100"/>
        </p:scale>
        <p:origin x="86" y="7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Quintana Castillo" userId="a567a2df692d4728" providerId="LiveId" clId="{4587F219-25CD-4FCC-9F5A-8889FBC13FF7}"/>
    <pc:docChg chg="delSld modSld">
      <pc:chgData name="Alejandro Quintana Castillo" userId="a567a2df692d4728" providerId="LiveId" clId="{4587F219-25CD-4FCC-9F5A-8889FBC13FF7}" dt="2025-07-22T21:25:09.200" v="2" actId="47"/>
      <pc:docMkLst>
        <pc:docMk/>
      </pc:docMkLst>
      <pc:sldChg chg="del">
        <pc:chgData name="Alejandro Quintana Castillo" userId="a567a2df692d4728" providerId="LiveId" clId="{4587F219-25CD-4FCC-9F5A-8889FBC13FF7}" dt="2025-07-22T21:24:57.693" v="0" actId="47"/>
        <pc:sldMkLst>
          <pc:docMk/>
          <pc:sldMk cId="2607691716" sldId="361"/>
        </pc:sldMkLst>
      </pc:sldChg>
      <pc:sldChg chg="del">
        <pc:chgData name="Alejandro Quintana Castillo" userId="a567a2df692d4728" providerId="LiveId" clId="{4587F219-25CD-4FCC-9F5A-8889FBC13FF7}" dt="2025-07-22T21:24:57.693" v="0" actId="47"/>
        <pc:sldMkLst>
          <pc:docMk/>
          <pc:sldMk cId="568446503" sldId="362"/>
        </pc:sldMkLst>
      </pc:sldChg>
      <pc:sldChg chg="del">
        <pc:chgData name="Alejandro Quintana Castillo" userId="a567a2df692d4728" providerId="LiveId" clId="{4587F219-25CD-4FCC-9F5A-8889FBC13FF7}" dt="2025-07-22T21:24:57.693" v="0" actId="47"/>
        <pc:sldMkLst>
          <pc:docMk/>
          <pc:sldMk cId="48393040" sldId="364"/>
        </pc:sldMkLst>
      </pc:sldChg>
      <pc:sldChg chg="del">
        <pc:chgData name="Alejandro Quintana Castillo" userId="a567a2df692d4728" providerId="LiveId" clId="{4587F219-25CD-4FCC-9F5A-8889FBC13FF7}" dt="2025-07-22T21:24:57.693" v="0" actId="47"/>
        <pc:sldMkLst>
          <pc:docMk/>
          <pc:sldMk cId="1349967830" sldId="367"/>
        </pc:sldMkLst>
      </pc:sldChg>
      <pc:sldChg chg="del">
        <pc:chgData name="Alejandro Quintana Castillo" userId="a567a2df692d4728" providerId="LiveId" clId="{4587F219-25CD-4FCC-9F5A-8889FBC13FF7}" dt="2025-07-22T21:24:57.693" v="0" actId="47"/>
        <pc:sldMkLst>
          <pc:docMk/>
          <pc:sldMk cId="4243375751" sldId="371"/>
        </pc:sldMkLst>
      </pc:sldChg>
      <pc:sldChg chg="del">
        <pc:chgData name="Alejandro Quintana Castillo" userId="a567a2df692d4728" providerId="LiveId" clId="{4587F219-25CD-4FCC-9F5A-8889FBC13FF7}" dt="2025-07-22T21:24:57.693" v="0" actId="47"/>
        <pc:sldMkLst>
          <pc:docMk/>
          <pc:sldMk cId="3080220392" sldId="372"/>
        </pc:sldMkLst>
      </pc:sldChg>
      <pc:sldChg chg="del">
        <pc:chgData name="Alejandro Quintana Castillo" userId="a567a2df692d4728" providerId="LiveId" clId="{4587F219-25CD-4FCC-9F5A-8889FBC13FF7}" dt="2025-07-22T21:24:57.693" v="0" actId="47"/>
        <pc:sldMkLst>
          <pc:docMk/>
          <pc:sldMk cId="3459052875" sldId="376"/>
        </pc:sldMkLst>
      </pc:sldChg>
      <pc:sldChg chg="del">
        <pc:chgData name="Alejandro Quintana Castillo" userId="a567a2df692d4728" providerId="LiveId" clId="{4587F219-25CD-4FCC-9F5A-8889FBC13FF7}" dt="2025-07-22T21:24:57.693" v="0" actId="47"/>
        <pc:sldMkLst>
          <pc:docMk/>
          <pc:sldMk cId="3430696716" sldId="377"/>
        </pc:sldMkLst>
      </pc:sldChg>
      <pc:sldChg chg="del">
        <pc:chgData name="Alejandro Quintana Castillo" userId="a567a2df692d4728" providerId="LiveId" clId="{4587F219-25CD-4FCC-9F5A-8889FBC13FF7}" dt="2025-07-22T21:24:57.693" v="0" actId="47"/>
        <pc:sldMkLst>
          <pc:docMk/>
          <pc:sldMk cId="2454980158" sldId="379"/>
        </pc:sldMkLst>
      </pc:sldChg>
      <pc:sldChg chg="del">
        <pc:chgData name="Alejandro Quintana Castillo" userId="a567a2df692d4728" providerId="LiveId" clId="{4587F219-25CD-4FCC-9F5A-8889FBC13FF7}" dt="2025-07-22T21:24:57.693" v="0" actId="47"/>
        <pc:sldMkLst>
          <pc:docMk/>
          <pc:sldMk cId="2372547343" sldId="380"/>
        </pc:sldMkLst>
      </pc:sldChg>
      <pc:sldChg chg="del">
        <pc:chgData name="Alejandro Quintana Castillo" userId="a567a2df692d4728" providerId="LiveId" clId="{4587F219-25CD-4FCC-9F5A-8889FBC13FF7}" dt="2025-07-22T21:24:57.693" v="0" actId="47"/>
        <pc:sldMkLst>
          <pc:docMk/>
          <pc:sldMk cId="3874619004" sldId="381"/>
        </pc:sldMkLst>
      </pc:sldChg>
      <pc:sldChg chg="del">
        <pc:chgData name="Alejandro Quintana Castillo" userId="a567a2df692d4728" providerId="LiveId" clId="{4587F219-25CD-4FCC-9F5A-8889FBC13FF7}" dt="2025-07-22T21:24:57.693" v="0" actId="47"/>
        <pc:sldMkLst>
          <pc:docMk/>
          <pc:sldMk cId="1405028678" sldId="382"/>
        </pc:sldMkLst>
      </pc:sldChg>
      <pc:sldChg chg="del">
        <pc:chgData name="Alejandro Quintana Castillo" userId="a567a2df692d4728" providerId="LiveId" clId="{4587F219-25CD-4FCC-9F5A-8889FBC13FF7}" dt="2025-07-22T21:24:57.693" v="0" actId="47"/>
        <pc:sldMkLst>
          <pc:docMk/>
          <pc:sldMk cId="1464411638" sldId="385"/>
        </pc:sldMkLst>
      </pc:sldChg>
      <pc:sldChg chg="del">
        <pc:chgData name="Alejandro Quintana Castillo" userId="a567a2df692d4728" providerId="LiveId" clId="{4587F219-25CD-4FCC-9F5A-8889FBC13FF7}" dt="2025-07-22T21:24:57.693" v="0" actId="47"/>
        <pc:sldMkLst>
          <pc:docMk/>
          <pc:sldMk cId="2634970451" sldId="387"/>
        </pc:sldMkLst>
      </pc:sldChg>
      <pc:sldChg chg="del">
        <pc:chgData name="Alejandro Quintana Castillo" userId="a567a2df692d4728" providerId="LiveId" clId="{4587F219-25CD-4FCC-9F5A-8889FBC13FF7}" dt="2025-07-22T21:24:57.693" v="0" actId="47"/>
        <pc:sldMkLst>
          <pc:docMk/>
          <pc:sldMk cId="3459972003" sldId="388"/>
        </pc:sldMkLst>
      </pc:sldChg>
      <pc:sldChg chg="del">
        <pc:chgData name="Alejandro Quintana Castillo" userId="a567a2df692d4728" providerId="LiveId" clId="{4587F219-25CD-4FCC-9F5A-8889FBC13FF7}" dt="2025-07-22T21:24:57.693" v="0" actId="47"/>
        <pc:sldMkLst>
          <pc:docMk/>
          <pc:sldMk cId="3668562782" sldId="389"/>
        </pc:sldMkLst>
      </pc:sldChg>
      <pc:sldChg chg="del">
        <pc:chgData name="Alejandro Quintana Castillo" userId="a567a2df692d4728" providerId="LiveId" clId="{4587F219-25CD-4FCC-9F5A-8889FBC13FF7}" dt="2025-07-22T21:24:57.693" v="0" actId="47"/>
        <pc:sldMkLst>
          <pc:docMk/>
          <pc:sldMk cId="218879673" sldId="390"/>
        </pc:sldMkLst>
      </pc:sldChg>
      <pc:sldChg chg="del">
        <pc:chgData name="Alejandro Quintana Castillo" userId="a567a2df692d4728" providerId="LiveId" clId="{4587F219-25CD-4FCC-9F5A-8889FBC13FF7}" dt="2025-07-22T21:24:57.693" v="0" actId="47"/>
        <pc:sldMkLst>
          <pc:docMk/>
          <pc:sldMk cId="3137453361" sldId="391"/>
        </pc:sldMkLst>
      </pc:sldChg>
      <pc:sldChg chg="del">
        <pc:chgData name="Alejandro Quintana Castillo" userId="a567a2df692d4728" providerId="LiveId" clId="{4587F219-25CD-4FCC-9F5A-8889FBC13FF7}" dt="2025-07-22T21:24:57.693" v="0" actId="47"/>
        <pc:sldMkLst>
          <pc:docMk/>
          <pc:sldMk cId="3779107603" sldId="392"/>
        </pc:sldMkLst>
      </pc:sldChg>
      <pc:sldChg chg="del">
        <pc:chgData name="Alejandro Quintana Castillo" userId="a567a2df692d4728" providerId="LiveId" clId="{4587F219-25CD-4FCC-9F5A-8889FBC13FF7}" dt="2025-07-22T21:24:57.693" v="0" actId="47"/>
        <pc:sldMkLst>
          <pc:docMk/>
          <pc:sldMk cId="1001228680" sldId="393"/>
        </pc:sldMkLst>
      </pc:sldChg>
      <pc:sldChg chg="del">
        <pc:chgData name="Alejandro Quintana Castillo" userId="a567a2df692d4728" providerId="LiveId" clId="{4587F219-25CD-4FCC-9F5A-8889FBC13FF7}" dt="2025-07-22T21:24:57.693" v="0" actId="47"/>
        <pc:sldMkLst>
          <pc:docMk/>
          <pc:sldMk cId="195871264" sldId="394"/>
        </pc:sldMkLst>
      </pc:sldChg>
      <pc:sldChg chg="del">
        <pc:chgData name="Alejandro Quintana Castillo" userId="a567a2df692d4728" providerId="LiveId" clId="{4587F219-25CD-4FCC-9F5A-8889FBC13FF7}" dt="2025-07-22T21:24:57.693" v="0" actId="47"/>
        <pc:sldMkLst>
          <pc:docMk/>
          <pc:sldMk cId="3218729991" sldId="395"/>
        </pc:sldMkLst>
      </pc:sldChg>
      <pc:sldChg chg="del">
        <pc:chgData name="Alejandro Quintana Castillo" userId="a567a2df692d4728" providerId="LiveId" clId="{4587F219-25CD-4FCC-9F5A-8889FBC13FF7}" dt="2025-07-22T21:24:57.693" v="0" actId="47"/>
        <pc:sldMkLst>
          <pc:docMk/>
          <pc:sldMk cId="1271698864" sldId="396"/>
        </pc:sldMkLst>
      </pc:sldChg>
      <pc:sldChg chg="del">
        <pc:chgData name="Alejandro Quintana Castillo" userId="a567a2df692d4728" providerId="LiveId" clId="{4587F219-25CD-4FCC-9F5A-8889FBC13FF7}" dt="2025-07-22T21:24:57.693" v="0" actId="47"/>
        <pc:sldMkLst>
          <pc:docMk/>
          <pc:sldMk cId="2264197472" sldId="397"/>
        </pc:sldMkLst>
      </pc:sldChg>
      <pc:sldChg chg="del">
        <pc:chgData name="Alejandro Quintana Castillo" userId="a567a2df692d4728" providerId="LiveId" clId="{4587F219-25CD-4FCC-9F5A-8889FBC13FF7}" dt="2025-07-22T21:24:57.693" v="0" actId="47"/>
        <pc:sldMkLst>
          <pc:docMk/>
          <pc:sldMk cId="2346740952" sldId="398"/>
        </pc:sldMkLst>
      </pc:sldChg>
      <pc:sldChg chg="del">
        <pc:chgData name="Alejandro Quintana Castillo" userId="a567a2df692d4728" providerId="LiveId" clId="{4587F219-25CD-4FCC-9F5A-8889FBC13FF7}" dt="2025-07-22T21:24:57.693" v="0" actId="47"/>
        <pc:sldMkLst>
          <pc:docMk/>
          <pc:sldMk cId="3542501000" sldId="399"/>
        </pc:sldMkLst>
      </pc:sldChg>
      <pc:sldChg chg="del">
        <pc:chgData name="Alejandro Quintana Castillo" userId="a567a2df692d4728" providerId="LiveId" clId="{4587F219-25CD-4FCC-9F5A-8889FBC13FF7}" dt="2025-07-22T21:24:57.693" v="0" actId="47"/>
        <pc:sldMkLst>
          <pc:docMk/>
          <pc:sldMk cId="2772765057" sldId="400"/>
        </pc:sldMkLst>
      </pc:sldChg>
      <pc:sldChg chg="del">
        <pc:chgData name="Alejandro Quintana Castillo" userId="a567a2df692d4728" providerId="LiveId" clId="{4587F219-25CD-4FCC-9F5A-8889FBC13FF7}" dt="2025-07-22T21:24:57.693" v="0" actId="47"/>
        <pc:sldMkLst>
          <pc:docMk/>
          <pc:sldMk cId="3522663099" sldId="401"/>
        </pc:sldMkLst>
      </pc:sldChg>
      <pc:sldChg chg="del">
        <pc:chgData name="Alejandro Quintana Castillo" userId="a567a2df692d4728" providerId="LiveId" clId="{4587F219-25CD-4FCC-9F5A-8889FBC13FF7}" dt="2025-07-22T21:24:57.693" v="0" actId="47"/>
        <pc:sldMkLst>
          <pc:docMk/>
          <pc:sldMk cId="2206541685" sldId="403"/>
        </pc:sldMkLst>
      </pc:sldChg>
      <pc:sldChg chg="del">
        <pc:chgData name="Alejandro Quintana Castillo" userId="a567a2df692d4728" providerId="LiveId" clId="{4587F219-25CD-4FCC-9F5A-8889FBC13FF7}" dt="2025-07-22T21:24:57.693" v="0" actId="47"/>
        <pc:sldMkLst>
          <pc:docMk/>
          <pc:sldMk cId="733158656" sldId="405"/>
        </pc:sldMkLst>
      </pc:sldChg>
      <pc:sldChg chg="del">
        <pc:chgData name="Alejandro Quintana Castillo" userId="a567a2df692d4728" providerId="LiveId" clId="{4587F219-25CD-4FCC-9F5A-8889FBC13FF7}" dt="2025-07-22T21:24:57.693" v="0" actId="47"/>
        <pc:sldMkLst>
          <pc:docMk/>
          <pc:sldMk cId="3034702737" sldId="406"/>
        </pc:sldMkLst>
      </pc:sldChg>
      <pc:sldChg chg="del">
        <pc:chgData name="Alejandro Quintana Castillo" userId="a567a2df692d4728" providerId="LiveId" clId="{4587F219-25CD-4FCC-9F5A-8889FBC13FF7}" dt="2025-07-22T21:24:57.693" v="0" actId="47"/>
        <pc:sldMkLst>
          <pc:docMk/>
          <pc:sldMk cId="1210981611" sldId="407"/>
        </pc:sldMkLst>
      </pc:sldChg>
      <pc:sldChg chg="del">
        <pc:chgData name="Alejandro Quintana Castillo" userId="a567a2df692d4728" providerId="LiveId" clId="{4587F219-25CD-4FCC-9F5A-8889FBC13FF7}" dt="2025-07-22T21:24:57.693" v="0" actId="47"/>
        <pc:sldMkLst>
          <pc:docMk/>
          <pc:sldMk cId="3622016629" sldId="408"/>
        </pc:sldMkLst>
      </pc:sldChg>
      <pc:sldChg chg="del">
        <pc:chgData name="Alejandro Quintana Castillo" userId="a567a2df692d4728" providerId="LiveId" clId="{4587F219-25CD-4FCC-9F5A-8889FBC13FF7}" dt="2025-07-22T21:24:57.693" v="0" actId="47"/>
        <pc:sldMkLst>
          <pc:docMk/>
          <pc:sldMk cId="3839900874" sldId="410"/>
        </pc:sldMkLst>
      </pc:sldChg>
      <pc:sldChg chg="del">
        <pc:chgData name="Alejandro Quintana Castillo" userId="a567a2df692d4728" providerId="LiveId" clId="{4587F219-25CD-4FCC-9F5A-8889FBC13FF7}" dt="2025-07-22T21:24:57.693" v="0" actId="47"/>
        <pc:sldMkLst>
          <pc:docMk/>
          <pc:sldMk cId="4254561125" sldId="411"/>
        </pc:sldMkLst>
      </pc:sldChg>
      <pc:sldChg chg="del">
        <pc:chgData name="Alejandro Quintana Castillo" userId="a567a2df692d4728" providerId="LiveId" clId="{4587F219-25CD-4FCC-9F5A-8889FBC13FF7}" dt="2025-07-22T21:24:57.693" v="0" actId="47"/>
        <pc:sldMkLst>
          <pc:docMk/>
          <pc:sldMk cId="2138996403" sldId="412"/>
        </pc:sldMkLst>
      </pc:sldChg>
      <pc:sldChg chg="del">
        <pc:chgData name="Alejandro Quintana Castillo" userId="a567a2df692d4728" providerId="LiveId" clId="{4587F219-25CD-4FCC-9F5A-8889FBC13FF7}" dt="2025-07-22T21:24:57.693" v="0" actId="47"/>
        <pc:sldMkLst>
          <pc:docMk/>
          <pc:sldMk cId="4202918401" sldId="413"/>
        </pc:sldMkLst>
      </pc:sldChg>
      <pc:sldChg chg="del">
        <pc:chgData name="Alejandro Quintana Castillo" userId="a567a2df692d4728" providerId="LiveId" clId="{4587F219-25CD-4FCC-9F5A-8889FBC13FF7}" dt="2025-07-22T21:24:57.693" v="0" actId="47"/>
        <pc:sldMkLst>
          <pc:docMk/>
          <pc:sldMk cId="633666242" sldId="414"/>
        </pc:sldMkLst>
      </pc:sldChg>
      <pc:sldChg chg="del">
        <pc:chgData name="Alejandro Quintana Castillo" userId="a567a2df692d4728" providerId="LiveId" clId="{4587F219-25CD-4FCC-9F5A-8889FBC13FF7}" dt="2025-07-22T21:24:57.693" v="0" actId="47"/>
        <pc:sldMkLst>
          <pc:docMk/>
          <pc:sldMk cId="2961598029" sldId="415"/>
        </pc:sldMkLst>
      </pc:sldChg>
      <pc:sldChg chg="del">
        <pc:chgData name="Alejandro Quintana Castillo" userId="a567a2df692d4728" providerId="LiveId" clId="{4587F219-25CD-4FCC-9F5A-8889FBC13FF7}" dt="2025-07-22T21:24:57.693" v="0" actId="47"/>
        <pc:sldMkLst>
          <pc:docMk/>
          <pc:sldMk cId="2298741886" sldId="416"/>
        </pc:sldMkLst>
      </pc:sldChg>
      <pc:sldChg chg="del">
        <pc:chgData name="Alejandro Quintana Castillo" userId="a567a2df692d4728" providerId="LiveId" clId="{4587F219-25CD-4FCC-9F5A-8889FBC13FF7}" dt="2025-07-22T21:24:57.693" v="0" actId="47"/>
        <pc:sldMkLst>
          <pc:docMk/>
          <pc:sldMk cId="3353832705" sldId="417"/>
        </pc:sldMkLst>
      </pc:sldChg>
      <pc:sldChg chg="del">
        <pc:chgData name="Alejandro Quintana Castillo" userId="a567a2df692d4728" providerId="LiveId" clId="{4587F219-25CD-4FCC-9F5A-8889FBC13FF7}" dt="2025-07-22T21:24:57.693" v="0" actId="47"/>
        <pc:sldMkLst>
          <pc:docMk/>
          <pc:sldMk cId="2487085637" sldId="418"/>
        </pc:sldMkLst>
      </pc:sldChg>
      <pc:sldChg chg="del">
        <pc:chgData name="Alejandro Quintana Castillo" userId="a567a2df692d4728" providerId="LiveId" clId="{4587F219-25CD-4FCC-9F5A-8889FBC13FF7}" dt="2025-07-22T21:24:57.693" v="0" actId="47"/>
        <pc:sldMkLst>
          <pc:docMk/>
          <pc:sldMk cId="345055844" sldId="419"/>
        </pc:sldMkLst>
      </pc:sldChg>
      <pc:sldChg chg="del">
        <pc:chgData name="Alejandro Quintana Castillo" userId="a567a2df692d4728" providerId="LiveId" clId="{4587F219-25CD-4FCC-9F5A-8889FBC13FF7}" dt="2025-07-22T21:24:57.693" v="0" actId="47"/>
        <pc:sldMkLst>
          <pc:docMk/>
          <pc:sldMk cId="2704237247" sldId="420"/>
        </pc:sldMkLst>
      </pc:sldChg>
      <pc:sldChg chg="del">
        <pc:chgData name="Alejandro Quintana Castillo" userId="a567a2df692d4728" providerId="LiveId" clId="{4587F219-25CD-4FCC-9F5A-8889FBC13FF7}" dt="2025-07-22T21:24:57.693" v="0" actId="47"/>
        <pc:sldMkLst>
          <pc:docMk/>
          <pc:sldMk cId="960436378" sldId="422"/>
        </pc:sldMkLst>
      </pc:sldChg>
      <pc:sldChg chg="del">
        <pc:chgData name="Alejandro Quintana Castillo" userId="a567a2df692d4728" providerId="LiveId" clId="{4587F219-25CD-4FCC-9F5A-8889FBC13FF7}" dt="2025-07-22T21:24:57.693" v="0" actId="47"/>
        <pc:sldMkLst>
          <pc:docMk/>
          <pc:sldMk cId="4188655120" sldId="423"/>
        </pc:sldMkLst>
      </pc:sldChg>
      <pc:sldChg chg="del">
        <pc:chgData name="Alejandro Quintana Castillo" userId="a567a2df692d4728" providerId="LiveId" clId="{4587F219-25CD-4FCC-9F5A-8889FBC13FF7}" dt="2025-07-22T21:24:57.693" v="0" actId="47"/>
        <pc:sldMkLst>
          <pc:docMk/>
          <pc:sldMk cId="121538234" sldId="424"/>
        </pc:sldMkLst>
      </pc:sldChg>
      <pc:sldChg chg="del">
        <pc:chgData name="Alejandro Quintana Castillo" userId="a567a2df692d4728" providerId="LiveId" clId="{4587F219-25CD-4FCC-9F5A-8889FBC13FF7}" dt="2025-07-22T21:24:57.693" v="0" actId="47"/>
        <pc:sldMkLst>
          <pc:docMk/>
          <pc:sldMk cId="1032259677" sldId="425"/>
        </pc:sldMkLst>
      </pc:sldChg>
      <pc:sldChg chg="del">
        <pc:chgData name="Alejandro Quintana Castillo" userId="a567a2df692d4728" providerId="LiveId" clId="{4587F219-25CD-4FCC-9F5A-8889FBC13FF7}" dt="2025-07-22T21:24:57.693" v="0" actId="47"/>
        <pc:sldMkLst>
          <pc:docMk/>
          <pc:sldMk cId="1416236069" sldId="426"/>
        </pc:sldMkLst>
      </pc:sldChg>
      <pc:sldChg chg="del">
        <pc:chgData name="Alejandro Quintana Castillo" userId="a567a2df692d4728" providerId="LiveId" clId="{4587F219-25CD-4FCC-9F5A-8889FBC13FF7}" dt="2025-07-22T21:24:57.693" v="0" actId="47"/>
        <pc:sldMkLst>
          <pc:docMk/>
          <pc:sldMk cId="919609663" sldId="427"/>
        </pc:sldMkLst>
      </pc:sldChg>
      <pc:sldChg chg="del">
        <pc:chgData name="Alejandro Quintana Castillo" userId="a567a2df692d4728" providerId="LiveId" clId="{4587F219-25CD-4FCC-9F5A-8889FBC13FF7}" dt="2025-07-22T21:24:57.693" v="0" actId="47"/>
        <pc:sldMkLst>
          <pc:docMk/>
          <pc:sldMk cId="3015395978" sldId="428"/>
        </pc:sldMkLst>
      </pc:sldChg>
      <pc:sldChg chg="del">
        <pc:chgData name="Alejandro Quintana Castillo" userId="a567a2df692d4728" providerId="LiveId" clId="{4587F219-25CD-4FCC-9F5A-8889FBC13FF7}" dt="2025-07-22T21:24:57.693" v="0" actId="47"/>
        <pc:sldMkLst>
          <pc:docMk/>
          <pc:sldMk cId="3900962776" sldId="431"/>
        </pc:sldMkLst>
      </pc:sldChg>
      <pc:sldChg chg="del">
        <pc:chgData name="Alejandro Quintana Castillo" userId="a567a2df692d4728" providerId="LiveId" clId="{4587F219-25CD-4FCC-9F5A-8889FBC13FF7}" dt="2025-07-22T21:24:57.693" v="0" actId="47"/>
        <pc:sldMkLst>
          <pc:docMk/>
          <pc:sldMk cId="3991737056" sldId="432"/>
        </pc:sldMkLst>
      </pc:sldChg>
      <pc:sldChg chg="del">
        <pc:chgData name="Alejandro Quintana Castillo" userId="a567a2df692d4728" providerId="LiveId" clId="{4587F219-25CD-4FCC-9F5A-8889FBC13FF7}" dt="2025-07-22T21:24:57.693" v="0" actId="47"/>
        <pc:sldMkLst>
          <pc:docMk/>
          <pc:sldMk cId="3253623318" sldId="433"/>
        </pc:sldMkLst>
      </pc:sldChg>
      <pc:sldChg chg="del">
        <pc:chgData name="Alejandro Quintana Castillo" userId="a567a2df692d4728" providerId="LiveId" clId="{4587F219-25CD-4FCC-9F5A-8889FBC13FF7}" dt="2025-07-22T21:24:57.693" v="0" actId="47"/>
        <pc:sldMkLst>
          <pc:docMk/>
          <pc:sldMk cId="3898683011" sldId="434"/>
        </pc:sldMkLst>
      </pc:sldChg>
      <pc:sldChg chg="del">
        <pc:chgData name="Alejandro Quintana Castillo" userId="a567a2df692d4728" providerId="LiveId" clId="{4587F219-25CD-4FCC-9F5A-8889FBC13FF7}" dt="2025-07-22T21:24:57.693" v="0" actId="47"/>
        <pc:sldMkLst>
          <pc:docMk/>
          <pc:sldMk cId="2019413400" sldId="435"/>
        </pc:sldMkLst>
      </pc:sldChg>
      <pc:sldChg chg="del">
        <pc:chgData name="Alejandro Quintana Castillo" userId="a567a2df692d4728" providerId="LiveId" clId="{4587F219-25CD-4FCC-9F5A-8889FBC13FF7}" dt="2025-07-22T21:24:57.693" v="0" actId="47"/>
        <pc:sldMkLst>
          <pc:docMk/>
          <pc:sldMk cId="366524269" sldId="436"/>
        </pc:sldMkLst>
      </pc:sldChg>
      <pc:sldChg chg="del">
        <pc:chgData name="Alejandro Quintana Castillo" userId="a567a2df692d4728" providerId="LiveId" clId="{4587F219-25CD-4FCC-9F5A-8889FBC13FF7}" dt="2025-07-22T21:24:57.693" v="0" actId="47"/>
        <pc:sldMkLst>
          <pc:docMk/>
          <pc:sldMk cId="91628993" sldId="442"/>
        </pc:sldMkLst>
      </pc:sldChg>
      <pc:sldChg chg="del">
        <pc:chgData name="Alejandro Quintana Castillo" userId="a567a2df692d4728" providerId="LiveId" clId="{4587F219-25CD-4FCC-9F5A-8889FBC13FF7}" dt="2025-07-22T21:24:57.693" v="0" actId="47"/>
        <pc:sldMkLst>
          <pc:docMk/>
          <pc:sldMk cId="3309675062" sldId="443"/>
        </pc:sldMkLst>
      </pc:sldChg>
      <pc:sldChg chg="del">
        <pc:chgData name="Alejandro Quintana Castillo" userId="a567a2df692d4728" providerId="LiveId" clId="{4587F219-25CD-4FCC-9F5A-8889FBC13FF7}" dt="2025-07-22T21:24:57.693" v="0" actId="47"/>
        <pc:sldMkLst>
          <pc:docMk/>
          <pc:sldMk cId="2837595128" sldId="444"/>
        </pc:sldMkLst>
      </pc:sldChg>
      <pc:sldChg chg="del">
        <pc:chgData name="Alejandro Quintana Castillo" userId="a567a2df692d4728" providerId="LiveId" clId="{4587F219-25CD-4FCC-9F5A-8889FBC13FF7}" dt="2025-07-22T21:24:57.693" v="0" actId="47"/>
        <pc:sldMkLst>
          <pc:docMk/>
          <pc:sldMk cId="1730728972" sldId="445"/>
        </pc:sldMkLst>
      </pc:sldChg>
      <pc:sldChg chg="del">
        <pc:chgData name="Alejandro Quintana Castillo" userId="a567a2df692d4728" providerId="LiveId" clId="{4587F219-25CD-4FCC-9F5A-8889FBC13FF7}" dt="2025-07-22T21:24:57.693" v="0" actId="47"/>
        <pc:sldMkLst>
          <pc:docMk/>
          <pc:sldMk cId="467008716" sldId="447"/>
        </pc:sldMkLst>
      </pc:sldChg>
      <pc:sldChg chg="del">
        <pc:chgData name="Alejandro Quintana Castillo" userId="a567a2df692d4728" providerId="LiveId" clId="{4587F219-25CD-4FCC-9F5A-8889FBC13FF7}" dt="2025-07-22T21:24:57.693" v="0" actId="47"/>
        <pc:sldMkLst>
          <pc:docMk/>
          <pc:sldMk cId="341081817" sldId="448"/>
        </pc:sldMkLst>
      </pc:sldChg>
      <pc:sldChg chg="del">
        <pc:chgData name="Alejandro Quintana Castillo" userId="a567a2df692d4728" providerId="LiveId" clId="{4587F219-25CD-4FCC-9F5A-8889FBC13FF7}" dt="2025-07-22T21:24:57.693" v="0" actId="47"/>
        <pc:sldMkLst>
          <pc:docMk/>
          <pc:sldMk cId="2046206484" sldId="449"/>
        </pc:sldMkLst>
      </pc:sldChg>
      <pc:sldChg chg="del">
        <pc:chgData name="Alejandro Quintana Castillo" userId="a567a2df692d4728" providerId="LiveId" clId="{4587F219-25CD-4FCC-9F5A-8889FBC13FF7}" dt="2025-07-22T21:24:57.693" v="0" actId="47"/>
        <pc:sldMkLst>
          <pc:docMk/>
          <pc:sldMk cId="864400234" sldId="450"/>
        </pc:sldMkLst>
      </pc:sldChg>
      <pc:sldChg chg="del">
        <pc:chgData name="Alejandro Quintana Castillo" userId="a567a2df692d4728" providerId="LiveId" clId="{4587F219-25CD-4FCC-9F5A-8889FBC13FF7}" dt="2025-07-22T21:24:57.693" v="0" actId="47"/>
        <pc:sldMkLst>
          <pc:docMk/>
          <pc:sldMk cId="832184029" sldId="451"/>
        </pc:sldMkLst>
      </pc:sldChg>
      <pc:sldChg chg="del">
        <pc:chgData name="Alejandro Quintana Castillo" userId="a567a2df692d4728" providerId="LiveId" clId="{4587F219-25CD-4FCC-9F5A-8889FBC13FF7}" dt="2025-07-22T21:24:57.693" v="0" actId="47"/>
        <pc:sldMkLst>
          <pc:docMk/>
          <pc:sldMk cId="1149551659" sldId="452"/>
        </pc:sldMkLst>
      </pc:sldChg>
      <pc:sldChg chg="del">
        <pc:chgData name="Alejandro Quintana Castillo" userId="a567a2df692d4728" providerId="LiveId" clId="{4587F219-25CD-4FCC-9F5A-8889FBC13FF7}" dt="2025-07-22T21:24:57.693" v="0" actId="47"/>
        <pc:sldMkLst>
          <pc:docMk/>
          <pc:sldMk cId="587708076" sldId="453"/>
        </pc:sldMkLst>
      </pc:sldChg>
      <pc:sldChg chg="del">
        <pc:chgData name="Alejandro Quintana Castillo" userId="a567a2df692d4728" providerId="LiveId" clId="{4587F219-25CD-4FCC-9F5A-8889FBC13FF7}" dt="2025-07-22T21:24:57.693" v="0" actId="47"/>
        <pc:sldMkLst>
          <pc:docMk/>
          <pc:sldMk cId="3187740719" sldId="454"/>
        </pc:sldMkLst>
      </pc:sldChg>
      <pc:sldChg chg="del">
        <pc:chgData name="Alejandro Quintana Castillo" userId="a567a2df692d4728" providerId="LiveId" clId="{4587F219-25CD-4FCC-9F5A-8889FBC13FF7}" dt="2025-07-22T21:24:57.693" v="0" actId="47"/>
        <pc:sldMkLst>
          <pc:docMk/>
          <pc:sldMk cId="3019151818" sldId="457"/>
        </pc:sldMkLst>
      </pc:sldChg>
      <pc:sldChg chg="del">
        <pc:chgData name="Alejandro Quintana Castillo" userId="a567a2df692d4728" providerId="LiveId" clId="{4587F219-25CD-4FCC-9F5A-8889FBC13FF7}" dt="2025-07-22T21:24:57.693" v="0" actId="47"/>
        <pc:sldMkLst>
          <pc:docMk/>
          <pc:sldMk cId="497434945" sldId="458"/>
        </pc:sldMkLst>
      </pc:sldChg>
      <pc:sldChg chg="del">
        <pc:chgData name="Alejandro Quintana Castillo" userId="a567a2df692d4728" providerId="LiveId" clId="{4587F219-25CD-4FCC-9F5A-8889FBC13FF7}" dt="2025-07-22T21:24:57.693" v="0" actId="47"/>
        <pc:sldMkLst>
          <pc:docMk/>
          <pc:sldMk cId="3054372276" sldId="459"/>
        </pc:sldMkLst>
      </pc:sldChg>
      <pc:sldChg chg="del">
        <pc:chgData name="Alejandro Quintana Castillo" userId="a567a2df692d4728" providerId="LiveId" clId="{4587F219-25CD-4FCC-9F5A-8889FBC13FF7}" dt="2025-07-22T21:24:57.693" v="0" actId="47"/>
        <pc:sldMkLst>
          <pc:docMk/>
          <pc:sldMk cId="3233855881" sldId="461"/>
        </pc:sldMkLst>
      </pc:sldChg>
      <pc:sldChg chg="del">
        <pc:chgData name="Alejandro Quintana Castillo" userId="a567a2df692d4728" providerId="LiveId" clId="{4587F219-25CD-4FCC-9F5A-8889FBC13FF7}" dt="2025-07-22T21:24:57.693" v="0" actId="47"/>
        <pc:sldMkLst>
          <pc:docMk/>
          <pc:sldMk cId="1811376186" sldId="462"/>
        </pc:sldMkLst>
      </pc:sldChg>
      <pc:sldChg chg="del">
        <pc:chgData name="Alejandro Quintana Castillo" userId="a567a2df692d4728" providerId="LiveId" clId="{4587F219-25CD-4FCC-9F5A-8889FBC13FF7}" dt="2025-07-22T21:24:57.693" v="0" actId="47"/>
        <pc:sldMkLst>
          <pc:docMk/>
          <pc:sldMk cId="2989096016" sldId="463"/>
        </pc:sldMkLst>
      </pc:sldChg>
      <pc:sldChg chg="del">
        <pc:chgData name="Alejandro Quintana Castillo" userId="a567a2df692d4728" providerId="LiveId" clId="{4587F219-25CD-4FCC-9F5A-8889FBC13FF7}" dt="2025-07-22T21:24:57.693" v="0" actId="47"/>
        <pc:sldMkLst>
          <pc:docMk/>
          <pc:sldMk cId="3457332099" sldId="464"/>
        </pc:sldMkLst>
      </pc:sldChg>
      <pc:sldChg chg="del">
        <pc:chgData name="Alejandro Quintana Castillo" userId="a567a2df692d4728" providerId="LiveId" clId="{4587F219-25CD-4FCC-9F5A-8889FBC13FF7}" dt="2025-07-22T21:24:57.693" v="0" actId="47"/>
        <pc:sldMkLst>
          <pc:docMk/>
          <pc:sldMk cId="588924526" sldId="465"/>
        </pc:sldMkLst>
      </pc:sldChg>
      <pc:sldChg chg="del">
        <pc:chgData name="Alejandro Quintana Castillo" userId="a567a2df692d4728" providerId="LiveId" clId="{4587F219-25CD-4FCC-9F5A-8889FBC13FF7}" dt="2025-07-22T21:24:57.693" v="0" actId="47"/>
        <pc:sldMkLst>
          <pc:docMk/>
          <pc:sldMk cId="1457067409" sldId="466"/>
        </pc:sldMkLst>
      </pc:sldChg>
      <pc:sldChg chg="del">
        <pc:chgData name="Alejandro Quintana Castillo" userId="a567a2df692d4728" providerId="LiveId" clId="{4587F219-25CD-4FCC-9F5A-8889FBC13FF7}" dt="2025-07-22T21:24:57.693" v="0" actId="47"/>
        <pc:sldMkLst>
          <pc:docMk/>
          <pc:sldMk cId="3153976887" sldId="467"/>
        </pc:sldMkLst>
      </pc:sldChg>
      <pc:sldChg chg="del">
        <pc:chgData name="Alejandro Quintana Castillo" userId="a567a2df692d4728" providerId="LiveId" clId="{4587F219-25CD-4FCC-9F5A-8889FBC13FF7}" dt="2025-07-22T21:24:57.693" v="0" actId="47"/>
        <pc:sldMkLst>
          <pc:docMk/>
          <pc:sldMk cId="1336173379" sldId="468"/>
        </pc:sldMkLst>
      </pc:sldChg>
      <pc:sldChg chg="del">
        <pc:chgData name="Alejandro Quintana Castillo" userId="a567a2df692d4728" providerId="LiveId" clId="{4587F219-25CD-4FCC-9F5A-8889FBC13FF7}" dt="2025-07-22T21:24:57.693" v="0" actId="47"/>
        <pc:sldMkLst>
          <pc:docMk/>
          <pc:sldMk cId="4264776540" sldId="469"/>
        </pc:sldMkLst>
      </pc:sldChg>
      <pc:sldChg chg="del">
        <pc:chgData name="Alejandro Quintana Castillo" userId="a567a2df692d4728" providerId="LiveId" clId="{4587F219-25CD-4FCC-9F5A-8889FBC13FF7}" dt="2025-07-22T21:24:57.693" v="0" actId="47"/>
        <pc:sldMkLst>
          <pc:docMk/>
          <pc:sldMk cId="4109191230" sldId="470"/>
        </pc:sldMkLst>
      </pc:sldChg>
      <pc:sldChg chg="del">
        <pc:chgData name="Alejandro Quintana Castillo" userId="a567a2df692d4728" providerId="LiveId" clId="{4587F219-25CD-4FCC-9F5A-8889FBC13FF7}" dt="2025-07-22T21:24:57.693" v="0" actId="47"/>
        <pc:sldMkLst>
          <pc:docMk/>
          <pc:sldMk cId="796860368" sldId="471"/>
        </pc:sldMkLst>
      </pc:sldChg>
      <pc:sldChg chg="del">
        <pc:chgData name="Alejandro Quintana Castillo" userId="a567a2df692d4728" providerId="LiveId" clId="{4587F219-25CD-4FCC-9F5A-8889FBC13FF7}" dt="2025-07-22T21:24:57.693" v="0" actId="47"/>
        <pc:sldMkLst>
          <pc:docMk/>
          <pc:sldMk cId="2935135388" sldId="472"/>
        </pc:sldMkLst>
      </pc:sldChg>
      <pc:sldChg chg="del">
        <pc:chgData name="Alejandro Quintana Castillo" userId="a567a2df692d4728" providerId="LiveId" clId="{4587F219-25CD-4FCC-9F5A-8889FBC13FF7}" dt="2025-07-22T21:24:57.693" v="0" actId="47"/>
        <pc:sldMkLst>
          <pc:docMk/>
          <pc:sldMk cId="964929819" sldId="473"/>
        </pc:sldMkLst>
      </pc:sldChg>
      <pc:sldChg chg="del">
        <pc:chgData name="Alejandro Quintana Castillo" userId="a567a2df692d4728" providerId="LiveId" clId="{4587F219-25CD-4FCC-9F5A-8889FBC13FF7}" dt="2025-07-22T21:24:57.693" v="0" actId="47"/>
        <pc:sldMkLst>
          <pc:docMk/>
          <pc:sldMk cId="3264611241" sldId="474"/>
        </pc:sldMkLst>
      </pc:sldChg>
      <pc:sldChg chg="del">
        <pc:chgData name="Alejandro Quintana Castillo" userId="a567a2df692d4728" providerId="LiveId" clId="{4587F219-25CD-4FCC-9F5A-8889FBC13FF7}" dt="2025-07-22T21:24:57.693" v="0" actId="47"/>
        <pc:sldMkLst>
          <pc:docMk/>
          <pc:sldMk cId="925211527" sldId="475"/>
        </pc:sldMkLst>
      </pc:sldChg>
      <pc:sldChg chg="del">
        <pc:chgData name="Alejandro Quintana Castillo" userId="a567a2df692d4728" providerId="LiveId" clId="{4587F219-25CD-4FCC-9F5A-8889FBC13FF7}" dt="2025-07-22T21:24:57.693" v="0" actId="47"/>
        <pc:sldMkLst>
          <pc:docMk/>
          <pc:sldMk cId="3857894269" sldId="476"/>
        </pc:sldMkLst>
      </pc:sldChg>
      <pc:sldChg chg="del">
        <pc:chgData name="Alejandro Quintana Castillo" userId="a567a2df692d4728" providerId="LiveId" clId="{4587F219-25CD-4FCC-9F5A-8889FBC13FF7}" dt="2025-07-22T21:24:57.693" v="0" actId="47"/>
        <pc:sldMkLst>
          <pc:docMk/>
          <pc:sldMk cId="3121402775" sldId="478"/>
        </pc:sldMkLst>
      </pc:sldChg>
      <pc:sldChg chg="del">
        <pc:chgData name="Alejandro Quintana Castillo" userId="a567a2df692d4728" providerId="LiveId" clId="{4587F219-25CD-4FCC-9F5A-8889FBC13FF7}" dt="2025-07-22T21:24:57.693" v="0" actId="47"/>
        <pc:sldMkLst>
          <pc:docMk/>
          <pc:sldMk cId="183471040" sldId="479"/>
        </pc:sldMkLst>
      </pc:sldChg>
      <pc:sldChg chg="del">
        <pc:chgData name="Alejandro Quintana Castillo" userId="a567a2df692d4728" providerId="LiveId" clId="{4587F219-25CD-4FCC-9F5A-8889FBC13FF7}" dt="2025-07-22T21:24:57.693" v="0" actId="47"/>
        <pc:sldMkLst>
          <pc:docMk/>
          <pc:sldMk cId="1043349305" sldId="480"/>
        </pc:sldMkLst>
      </pc:sldChg>
      <pc:sldChg chg="del">
        <pc:chgData name="Alejandro Quintana Castillo" userId="a567a2df692d4728" providerId="LiveId" clId="{4587F219-25CD-4FCC-9F5A-8889FBC13FF7}" dt="2025-07-22T21:24:57.693" v="0" actId="47"/>
        <pc:sldMkLst>
          <pc:docMk/>
          <pc:sldMk cId="2831257981" sldId="481"/>
        </pc:sldMkLst>
      </pc:sldChg>
      <pc:sldChg chg="del">
        <pc:chgData name="Alejandro Quintana Castillo" userId="a567a2df692d4728" providerId="LiveId" clId="{4587F219-25CD-4FCC-9F5A-8889FBC13FF7}" dt="2025-07-22T21:24:57.693" v="0" actId="47"/>
        <pc:sldMkLst>
          <pc:docMk/>
          <pc:sldMk cId="2619907968" sldId="514"/>
        </pc:sldMkLst>
      </pc:sldChg>
      <pc:sldChg chg="del">
        <pc:chgData name="Alejandro Quintana Castillo" userId="a567a2df692d4728" providerId="LiveId" clId="{4587F219-25CD-4FCC-9F5A-8889FBC13FF7}" dt="2025-07-22T21:24:57.693" v="0" actId="47"/>
        <pc:sldMkLst>
          <pc:docMk/>
          <pc:sldMk cId="1695230540" sldId="515"/>
        </pc:sldMkLst>
      </pc:sldChg>
      <pc:sldChg chg="del">
        <pc:chgData name="Alejandro Quintana Castillo" userId="a567a2df692d4728" providerId="LiveId" clId="{4587F219-25CD-4FCC-9F5A-8889FBC13FF7}" dt="2025-07-22T21:24:57.693" v="0" actId="47"/>
        <pc:sldMkLst>
          <pc:docMk/>
          <pc:sldMk cId="2951909488" sldId="516"/>
        </pc:sldMkLst>
      </pc:sldChg>
      <pc:sldChg chg="del">
        <pc:chgData name="Alejandro Quintana Castillo" userId="a567a2df692d4728" providerId="LiveId" clId="{4587F219-25CD-4FCC-9F5A-8889FBC13FF7}" dt="2025-07-22T21:25:09.200" v="2" actId="47"/>
        <pc:sldMkLst>
          <pc:docMk/>
          <pc:sldMk cId="415600420" sldId="517"/>
        </pc:sldMkLst>
      </pc:sldChg>
      <pc:sldChg chg="modSp mod">
        <pc:chgData name="Alejandro Quintana Castillo" userId="a567a2df692d4728" providerId="LiveId" clId="{4587F219-25CD-4FCC-9F5A-8889FBC13FF7}" dt="2025-07-22T21:25:05.746" v="1" actId="20577"/>
        <pc:sldMkLst>
          <pc:docMk/>
          <pc:sldMk cId="1869172306" sldId="518"/>
        </pc:sldMkLst>
        <pc:spChg chg="mod">
          <ac:chgData name="Alejandro Quintana Castillo" userId="a567a2df692d4728" providerId="LiveId" clId="{4587F219-25CD-4FCC-9F5A-8889FBC13FF7}" dt="2025-07-22T21:25:05.746" v="1" actId="20577"/>
          <ac:spMkLst>
            <pc:docMk/>
            <pc:sldMk cId="1869172306" sldId="518"/>
            <ac:spMk id="2" creationId="{53E82219-5129-E1B9-D5E1-C0EB9528121B}"/>
          </ac:spMkLst>
        </pc:spChg>
      </pc:sldChg>
      <pc:sldMasterChg chg="delSldLayout">
        <pc:chgData name="Alejandro Quintana Castillo" userId="a567a2df692d4728" providerId="LiveId" clId="{4587F219-25CD-4FCC-9F5A-8889FBC13FF7}" dt="2025-07-22T21:24:57.693" v="0" actId="47"/>
        <pc:sldMasterMkLst>
          <pc:docMk/>
          <pc:sldMasterMk cId="1191217481" sldId="2147483691"/>
        </pc:sldMasterMkLst>
        <pc:sldLayoutChg chg="del">
          <pc:chgData name="Alejandro Quintana Castillo" userId="a567a2df692d4728" providerId="LiveId" clId="{4587F219-25CD-4FCC-9F5A-8889FBC13FF7}" dt="2025-07-22T21:24:57.693" v="0" actId="47"/>
          <pc:sldLayoutMkLst>
            <pc:docMk/>
            <pc:sldMasterMk cId="1191217481" sldId="2147483691"/>
            <pc:sldLayoutMk cId="2017462830" sldId="214748370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7C78F-D761-4087-8961-1228BA2C8B9A}" type="datetimeFigureOut">
              <a:rPr lang="es-CL" smtClean="0"/>
              <a:t>22-07-2025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0C747-C6A5-4A0A-A724-02D041243E86}" type="slidenum">
              <a:rPr lang="es-CL" smtClean="0"/>
              <a:t>‹Nº›</a:t>
            </a:fld>
            <a:endParaRPr lang="es-CL"/>
          </a:p>
        </p:txBody>
      </p:sp>
    </p:spTree>
    <p:extLst>
      <p:ext uri="{BB962C8B-B14F-4D97-AF65-F5344CB8AC3E}">
        <p14:creationId xmlns:p14="http://schemas.microsoft.com/office/powerpoint/2010/main" val="9476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Producto_(market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s.wikipedia.org/wiki/Gesti%C3%B3n_documental" TargetMode="External"/><Relationship Id="rId5" Type="http://schemas.openxmlformats.org/officeDocument/2006/relationships/hyperlink" Target="https://es.wikipedia.org/wiki/Navegador_web" TargetMode="External"/><Relationship Id="rId4" Type="http://schemas.openxmlformats.org/officeDocument/2006/relationships/hyperlink" Target="https://es.wikipedia.org/wiki/Softwa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10"/>
          </p:nvPr>
        </p:nvSpPr>
        <p:spPr/>
        <p:txBody>
          <a:bodyPr/>
          <a:lstStyle/>
          <a:p>
            <a:pPr>
              <a:defRPr/>
            </a:pPr>
            <a:fld id="{EA0C7326-1167-4038-AD17-E5EB9EEC9A24}" type="slidenum">
              <a:rPr lang="es-CL" altLang="es-CL" smtClean="0"/>
              <a:pPr>
                <a:defRPr/>
              </a:pPr>
              <a:t>3</a:t>
            </a:fld>
            <a:endParaRPr lang="es-CL" altLang="es-CL"/>
          </a:p>
        </p:txBody>
      </p:sp>
    </p:spTree>
    <p:extLst>
      <p:ext uri="{BB962C8B-B14F-4D97-AF65-F5344CB8AC3E}">
        <p14:creationId xmlns:p14="http://schemas.microsoft.com/office/powerpoint/2010/main" val="334302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Las organizaciones usan SharePoint para crear sitios web. Se puede usar como un lugar seguro donde almacenar, organizar y compartir información desde prácticamente cualquier dispositivo, así como acceder a ella. Lo que necesita es un explorador web, como Internet Explorer, Chrome o Firefox</a:t>
            </a:r>
            <a:endParaRPr lang="es-ES" dirty="0">
              <a:effectLst/>
            </a:endParaRPr>
          </a:p>
          <a:p>
            <a:endParaRPr lang="es-ES" dirty="0">
              <a:effectLst/>
            </a:endParaRPr>
          </a:p>
          <a:p>
            <a:r>
              <a:rPr lang="es-ES" b="1" dirty="0">
                <a:effectLst/>
              </a:rPr>
              <a:t>Microsoft SharePoint</a:t>
            </a:r>
            <a:r>
              <a:rPr lang="es-ES" dirty="0">
                <a:effectLst/>
              </a:rPr>
              <a:t>, también conocido como </a:t>
            </a:r>
            <a:r>
              <a:rPr lang="es-ES" i="1" dirty="0">
                <a:effectLst/>
              </a:rPr>
              <a:t>Microsoft SharePoint </a:t>
            </a:r>
            <a:r>
              <a:rPr lang="es-ES" i="1" dirty="0" err="1">
                <a:effectLst/>
              </a:rPr>
              <a:t>Products</a:t>
            </a:r>
            <a:r>
              <a:rPr lang="es-ES" i="1" dirty="0">
                <a:effectLst/>
              </a:rPr>
              <a:t> and Technologies</a:t>
            </a:r>
            <a:r>
              <a:rPr lang="es-ES" dirty="0">
                <a:effectLst/>
              </a:rPr>
              <a:t>, es una plataforma de colaboración empresarial, formada por </a:t>
            </a:r>
            <a:r>
              <a:rPr lang="es-ES" dirty="0">
                <a:effectLst/>
                <a:hlinkClick r:id="rId3" tooltip="Producto (marketing)"/>
              </a:rPr>
              <a:t>productos</a:t>
            </a:r>
            <a:r>
              <a:rPr lang="es-ES" dirty="0">
                <a:effectLst/>
              </a:rPr>
              <a:t> y elementos de </a:t>
            </a:r>
            <a:r>
              <a:rPr lang="es-ES" dirty="0">
                <a:effectLst/>
                <a:hlinkClick r:id="rId4" tooltip="Software"/>
              </a:rPr>
              <a:t>software</a:t>
            </a:r>
            <a:r>
              <a:rPr lang="es-ES" dirty="0">
                <a:effectLst/>
              </a:rPr>
              <a:t> que incluye, entre una selección cada vez mayor de componentes, funciones de colaboración, basado en el </a:t>
            </a:r>
            <a:r>
              <a:rPr lang="es-ES" dirty="0">
                <a:effectLst/>
                <a:hlinkClick r:id="rId5" tooltip="Navegador web"/>
              </a:rPr>
              <a:t>navegador web</a:t>
            </a:r>
            <a:r>
              <a:rPr lang="es-ES" dirty="0">
                <a:effectLst/>
              </a:rPr>
              <a:t>, módulos de administración de procesos, módulos de búsqueda y una plataforma de administración de documentos (</a:t>
            </a:r>
            <a:r>
              <a:rPr lang="es-ES" dirty="0">
                <a:effectLst/>
                <a:hlinkClick r:id="rId6" tooltip="Gestión documental"/>
              </a:rPr>
              <a:t>gestión documental</a:t>
            </a:r>
            <a:r>
              <a:rPr lang="es-ES" dirty="0">
                <a:effectLst/>
              </a:rPr>
              <a:t>).</a:t>
            </a:r>
          </a:p>
          <a:p>
            <a:endParaRPr lang="es-ES" dirty="0">
              <a:effectLst/>
            </a:endParaRPr>
          </a:p>
          <a:p>
            <a:r>
              <a:rPr lang="es-ES" dirty="0">
                <a:effectLst/>
              </a:rPr>
              <a:t>La </a:t>
            </a:r>
            <a:r>
              <a:rPr lang="es-ES" i="1" dirty="0">
                <a:effectLst/>
              </a:rPr>
              <a:t>gestión documental</a:t>
            </a:r>
            <a:r>
              <a:rPr lang="es-ES" dirty="0">
                <a:effectLst/>
              </a:rPr>
              <a:t> es el conjunto de normas técnicas y prácticas usadas para administrar el flujo de documentos de todo tipo en una organización, permitir la recuperación de información desde ellos, determinar el tiempo que los documentos deben guardarse, eliminar los que ya no sirven y asegurar la conservación indefinida de los documentos más valiosos, aplicando principios de racionalización y economía</a:t>
            </a:r>
            <a:endParaRPr lang="es-CL" dirty="0"/>
          </a:p>
        </p:txBody>
      </p:sp>
      <p:sp>
        <p:nvSpPr>
          <p:cNvPr id="4" name="Slide Number Placeholder 3"/>
          <p:cNvSpPr>
            <a:spLocks noGrp="1"/>
          </p:cNvSpPr>
          <p:nvPr>
            <p:ph type="sldNum" sz="quarter" idx="10"/>
          </p:nvPr>
        </p:nvSpPr>
        <p:spPr/>
        <p:txBody>
          <a:bodyPr/>
          <a:lstStyle/>
          <a:p>
            <a:pPr>
              <a:defRPr/>
            </a:pPr>
            <a:fld id="{EA0C7326-1167-4038-AD17-E5EB9EEC9A24}" type="slidenum">
              <a:rPr lang="es-CL" altLang="es-CL" smtClean="0"/>
              <a:pPr>
                <a:defRPr/>
              </a:pPr>
              <a:t>25</a:t>
            </a:fld>
            <a:endParaRPr lang="es-CL" altLang="es-CL"/>
          </a:p>
        </p:txBody>
      </p:sp>
    </p:spTree>
    <p:extLst>
      <p:ext uri="{BB962C8B-B14F-4D97-AF65-F5344CB8AC3E}">
        <p14:creationId xmlns:p14="http://schemas.microsoft.com/office/powerpoint/2010/main" val="232845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a:xfrm>
            <a:off x="1876424" y="5410201"/>
            <a:ext cx="5124886" cy="365125"/>
          </a:xfrm>
        </p:spPr>
        <p:txBody>
          <a:bodyPr/>
          <a:lstStyle/>
          <a:p>
            <a:endParaRPr lang="es-CL"/>
          </a:p>
        </p:txBody>
      </p:sp>
      <p:sp>
        <p:nvSpPr>
          <p:cNvPr id="6" name="Slide Number Placeholder 5"/>
          <p:cNvSpPr>
            <a:spLocks noGrp="1"/>
          </p:cNvSpPr>
          <p:nvPr>
            <p:ph type="sldNum" sz="quarter" idx="12"/>
          </p:nvPr>
        </p:nvSpPr>
        <p:spPr>
          <a:xfrm>
            <a:off x="9896911" y="5410199"/>
            <a:ext cx="771089" cy="365125"/>
          </a:xfrm>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31279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82295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34968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28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96239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33D04DA-059E-449D-A5FA-2CAC02554274}" type="datetimeFigureOut">
              <a:rPr lang="es-CL" smtClean="0"/>
              <a:t>22-07-2025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50014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33D04DA-059E-449D-A5FA-2CAC02554274}" type="datetimeFigureOut">
              <a:rPr lang="es-CL" smtClean="0"/>
              <a:t>22-07-2025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48898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89760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81940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27314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3D04DA-059E-449D-A5FA-2CAC02554274}" type="datetimeFigureOut">
              <a:rPr lang="es-CL" smtClean="0"/>
              <a:t>22-07-2025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61976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96192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3D04DA-059E-449D-A5FA-2CAC02554274}" type="datetimeFigureOut">
              <a:rPr lang="es-CL" smtClean="0"/>
              <a:t>22-07-2025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328541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3D04DA-059E-449D-A5FA-2CAC02554274}" type="datetimeFigureOut">
              <a:rPr lang="es-CL" smtClean="0"/>
              <a:t>22-07-2025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4542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D04DA-059E-449D-A5FA-2CAC02554274}" type="datetimeFigureOut">
              <a:rPr lang="es-CL" smtClean="0"/>
              <a:t>22-07-2025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25440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168690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3D04DA-059E-449D-A5FA-2CAC02554274}" type="datetimeFigureOut">
              <a:rPr lang="es-CL" smtClean="0"/>
              <a:t>22-07-2025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061720-89D3-489B-A8EE-C51E051C9266}" type="slidenum">
              <a:rPr lang="es-CL" smtClean="0"/>
              <a:t>‹Nº›</a:t>
            </a:fld>
            <a:endParaRPr lang="es-CL"/>
          </a:p>
        </p:txBody>
      </p:sp>
    </p:spTree>
    <p:extLst>
      <p:ext uri="{BB962C8B-B14F-4D97-AF65-F5344CB8AC3E}">
        <p14:creationId xmlns:p14="http://schemas.microsoft.com/office/powerpoint/2010/main" val="24212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3D04DA-059E-449D-A5FA-2CAC02554274}" type="datetimeFigureOut">
              <a:rPr lang="es-CL" smtClean="0"/>
              <a:t>22-07-2025</a:t>
            </a:fld>
            <a:endParaRPr lang="es-C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061720-89D3-489B-A8EE-C51E051C9266}" type="slidenum">
              <a:rPr lang="es-CL" smtClean="0"/>
              <a:t>‹Nº›</a:t>
            </a:fld>
            <a:endParaRPr lang="es-CL"/>
          </a:p>
        </p:txBody>
      </p:sp>
    </p:spTree>
    <p:extLst>
      <p:ext uri="{BB962C8B-B14F-4D97-AF65-F5344CB8AC3E}">
        <p14:creationId xmlns:p14="http://schemas.microsoft.com/office/powerpoint/2010/main" val="1191217481"/>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obs-edu.com/blog-project-management/diagramas-de-gantt/que-es-un-diagrama-de-gantt-y-para-que-sir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D29B-5E7D-746D-B8B7-EC4DA57242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E82219-5129-E1B9-D5E1-C0EB9528121B}"/>
              </a:ext>
            </a:extLst>
          </p:cNvPr>
          <p:cNvSpPr>
            <a:spLocks noGrp="1"/>
          </p:cNvSpPr>
          <p:nvPr>
            <p:ph type="title"/>
          </p:nvPr>
        </p:nvSpPr>
        <p:spPr>
          <a:xfrm>
            <a:off x="898222" y="2262493"/>
            <a:ext cx="9905998" cy="1478570"/>
          </a:xfrm>
        </p:spPr>
        <p:txBody>
          <a:bodyPr>
            <a:normAutofit fontScale="90000"/>
          </a:bodyPr>
          <a:lstStyle/>
          <a:p>
            <a:r>
              <a:rPr lang="es-MX" dirty="0"/>
              <a:t>CLASE II</a:t>
            </a:r>
            <a:br>
              <a:rPr lang="es-MX" dirty="0"/>
            </a:br>
            <a:br>
              <a:rPr lang="es-MX" dirty="0"/>
            </a:br>
            <a:r>
              <a:rPr lang="es-MX" dirty="0"/>
              <a:t>ADMINISTRACION DE PROYECTOS</a:t>
            </a:r>
            <a:endParaRPr lang="es-CL" dirty="0"/>
          </a:p>
        </p:txBody>
      </p:sp>
    </p:spTree>
    <p:extLst>
      <p:ext uri="{BB962C8B-B14F-4D97-AF65-F5344CB8AC3E}">
        <p14:creationId xmlns:p14="http://schemas.microsoft.com/office/powerpoint/2010/main" val="186917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10</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35200" y="1816100"/>
            <a:ext cx="3898900" cy="338554"/>
          </a:xfrm>
          <a:prstGeom prst="rect">
            <a:avLst/>
          </a:prstGeom>
          <a:noFill/>
        </p:spPr>
        <p:txBody>
          <a:bodyPr wrap="square" rtlCol="0">
            <a:spAutoFit/>
          </a:bodyPr>
          <a:lstStyle/>
          <a:p>
            <a:r>
              <a:rPr lang="es-CL" sz="1600" b="1" dirty="0"/>
              <a:t>¿Qué es el método PERT?</a:t>
            </a:r>
          </a:p>
        </p:txBody>
      </p:sp>
      <p:sp>
        <p:nvSpPr>
          <p:cNvPr id="4" name="TextBox 3"/>
          <p:cNvSpPr txBox="1"/>
          <p:nvPr/>
        </p:nvSpPr>
        <p:spPr>
          <a:xfrm>
            <a:off x="2120900" y="2578100"/>
            <a:ext cx="7518400" cy="1077218"/>
          </a:xfrm>
          <a:prstGeom prst="rect">
            <a:avLst/>
          </a:prstGeom>
          <a:noFill/>
        </p:spPr>
        <p:txBody>
          <a:bodyPr wrap="square" rtlCol="0">
            <a:spAutoFit/>
          </a:bodyPr>
          <a:lstStyle/>
          <a:p>
            <a:pPr algn="just"/>
            <a:r>
              <a:rPr lang="es-CL" sz="1600" dirty="0"/>
              <a:t>El método PERT (</a:t>
            </a:r>
            <a:r>
              <a:rPr lang="es-CL" sz="1600" dirty="0" err="1"/>
              <a:t>Program</a:t>
            </a:r>
            <a:r>
              <a:rPr lang="es-CL" sz="1600" dirty="0"/>
              <a:t> </a:t>
            </a:r>
            <a:r>
              <a:rPr lang="es-CL" sz="1600" dirty="0" err="1"/>
              <a:t>Evaluation</a:t>
            </a:r>
            <a:r>
              <a:rPr lang="es-CL" sz="1600" dirty="0"/>
              <a:t> and </a:t>
            </a:r>
            <a:r>
              <a:rPr lang="es-CL" sz="1600" dirty="0" err="1"/>
              <a:t>Review</a:t>
            </a:r>
            <a:r>
              <a:rPr lang="es-CL" sz="1600" dirty="0"/>
              <a:t> </a:t>
            </a:r>
            <a:r>
              <a:rPr lang="es-CL" sz="1600" dirty="0" err="1"/>
              <a:t>Technique</a:t>
            </a:r>
            <a:r>
              <a:rPr lang="es-CL" sz="1600" dirty="0"/>
              <a:t> –Técnica de evaluación y revisión de programas) es un método que sirve para planificar proyectos en los que hace falta coordinar un gran número de actividades.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770" y="4620917"/>
            <a:ext cx="4640094" cy="210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20900" y="3739474"/>
            <a:ext cx="7518400" cy="830997"/>
          </a:xfrm>
          <a:prstGeom prst="rect">
            <a:avLst/>
          </a:prstGeom>
          <a:noFill/>
        </p:spPr>
        <p:txBody>
          <a:bodyPr wrap="square" rtlCol="0">
            <a:spAutoFit/>
          </a:bodyPr>
          <a:lstStyle/>
          <a:p>
            <a:pPr algn="just"/>
            <a:r>
              <a:rPr lang="es-CL" sz="1600" dirty="0"/>
              <a:t>Su objetivo es analizar las tareas involucradas en completar un proyecto dado, especialmente el tiempo para completar cada tarea e identificar el tiempo mínimo necesario para completar el proyecto total.</a:t>
            </a:r>
          </a:p>
        </p:txBody>
      </p:sp>
    </p:spTree>
    <p:extLst>
      <p:ext uri="{BB962C8B-B14F-4D97-AF65-F5344CB8AC3E}">
        <p14:creationId xmlns:p14="http://schemas.microsoft.com/office/powerpoint/2010/main" val="8948640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idx="1"/>
          </p:nvPr>
        </p:nvSpPr>
        <p:spPr>
          <a:xfrm>
            <a:off x="2063552" y="1916832"/>
            <a:ext cx="7571184" cy="3888432"/>
          </a:xfrm>
        </p:spPr>
        <p:txBody>
          <a:bodyPr>
            <a:noAutofit/>
          </a:bodyPr>
          <a:lstStyle/>
          <a:p>
            <a:pPr marL="0" indent="0">
              <a:buNone/>
            </a:pPr>
            <a:r>
              <a:rPr lang="es-CL" sz="1600" dirty="0">
                <a:solidFill>
                  <a:schemeClr val="tx1"/>
                </a:solidFill>
              </a:rPr>
              <a:t>Ejemplo: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11</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6" y="2492897"/>
            <a:ext cx="7567893" cy="314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6598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063552" y="1916832"/>
            <a:ext cx="7571184" cy="3888432"/>
          </a:xfrm>
        </p:spPr>
        <p:txBody>
          <a:bodyPr>
            <a:noAutofit/>
          </a:bodyPr>
          <a:lstStyle/>
          <a:p>
            <a:pPr marL="0" indent="0">
              <a:buNone/>
            </a:pPr>
            <a:r>
              <a:rPr lang="es-CL" sz="1600" dirty="0">
                <a:solidFill>
                  <a:schemeClr val="tx1"/>
                </a:solidFill>
              </a:rPr>
              <a:t>La Carta Gantt resultante es la siguiente:</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12</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008" y="2420889"/>
            <a:ext cx="8097792" cy="367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3767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063552" y="1916832"/>
            <a:ext cx="7571184" cy="3888432"/>
          </a:xfrm>
        </p:spPr>
        <p:txBody>
          <a:bodyPr>
            <a:noAutofit/>
          </a:bodyPr>
          <a:lstStyle/>
          <a:p>
            <a:pPr marL="0" indent="0">
              <a:buNone/>
            </a:pPr>
            <a:r>
              <a:rPr lang="es-CL" sz="1600" dirty="0">
                <a:solidFill>
                  <a:schemeClr val="tx1"/>
                </a:solidFill>
              </a:rPr>
              <a:t>Y la Malla PERT asociada es: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13</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008" y="2353196"/>
            <a:ext cx="619268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282509" y="5298498"/>
            <a:ext cx="3342084" cy="1169551"/>
          </a:xfrm>
          <a:prstGeom prst="rect">
            <a:avLst/>
          </a:prstGeom>
          <a:solidFill>
            <a:schemeClr val="tx2"/>
          </a:solidFill>
          <a:ln>
            <a:solidFill>
              <a:schemeClr val="tx1">
                <a:lumMod val="50000"/>
                <a:lumOff val="50000"/>
              </a:schemeClr>
            </a:solidFill>
          </a:ln>
          <a:effectLst>
            <a:outerShdw blurRad="215900" dist="114300" dir="1800000" sx="103000" sy="103000" algn="tl" rotWithShape="0">
              <a:schemeClr val="tx1">
                <a:lumMod val="65000"/>
                <a:lumOff val="35000"/>
                <a:alpha val="80000"/>
              </a:schemeClr>
            </a:outerShdw>
          </a:effectLst>
        </p:spPr>
        <p:txBody>
          <a:bodyPr wrap="square" rtlCol="0">
            <a:spAutoFit/>
          </a:bodyPr>
          <a:lstStyle/>
          <a:p>
            <a:r>
              <a:rPr lang="es-CL" sz="1600" b="1" dirty="0">
                <a:solidFill>
                  <a:schemeClr val="bg1"/>
                </a:solidFill>
              </a:rPr>
              <a:t>Tiempo por cada rama:</a:t>
            </a:r>
          </a:p>
          <a:p>
            <a:endParaRPr lang="es-CL" sz="600" b="1" dirty="0">
              <a:solidFill>
                <a:schemeClr val="bg1"/>
              </a:solidFill>
            </a:endParaRPr>
          </a:p>
          <a:p>
            <a:r>
              <a:rPr lang="es-CL" sz="1600" b="1" dirty="0">
                <a:solidFill>
                  <a:schemeClr val="bg1"/>
                </a:solidFill>
              </a:rPr>
              <a:t>	ABDF	=	16 Semanas</a:t>
            </a:r>
          </a:p>
          <a:p>
            <a:endParaRPr lang="es-CL" sz="1600" b="1" dirty="0">
              <a:solidFill>
                <a:schemeClr val="bg1"/>
              </a:solidFill>
            </a:endParaRPr>
          </a:p>
          <a:p>
            <a:r>
              <a:rPr lang="es-CL" sz="1600" b="1" dirty="0">
                <a:solidFill>
                  <a:schemeClr val="bg1"/>
                </a:solidFill>
              </a:rPr>
              <a:t>	ACEF		=	18 Semanas</a:t>
            </a:r>
          </a:p>
        </p:txBody>
      </p:sp>
    </p:spTree>
    <p:extLst>
      <p:ext uri="{BB962C8B-B14F-4D97-AF65-F5344CB8AC3E}">
        <p14:creationId xmlns:p14="http://schemas.microsoft.com/office/powerpoint/2010/main" val="37202061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063552" y="1916832"/>
            <a:ext cx="7571184" cy="2756768"/>
          </a:xfrm>
        </p:spPr>
        <p:txBody>
          <a:bodyPr>
            <a:noAutofit/>
          </a:bodyPr>
          <a:lstStyle/>
          <a:p>
            <a:pPr marL="0" indent="0">
              <a:buNone/>
            </a:pPr>
            <a:r>
              <a:rPr lang="es-CL" sz="1600" b="1" dirty="0">
                <a:solidFill>
                  <a:schemeClr val="tx1"/>
                </a:solidFill>
              </a:rPr>
              <a:t>Consideraciones de la Malla PERT</a:t>
            </a:r>
          </a:p>
          <a:p>
            <a:pPr marL="0" indent="0">
              <a:buNone/>
            </a:pPr>
            <a:endParaRPr lang="es-CL" sz="1600" dirty="0">
              <a:solidFill>
                <a:schemeClr val="tx1"/>
              </a:solidFill>
            </a:endParaRPr>
          </a:p>
          <a:p>
            <a:pPr algn="just">
              <a:buClrTx/>
            </a:pPr>
            <a:r>
              <a:rPr lang="es-CL" sz="1600" dirty="0">
                <a:solidFill>
                  <a:schemeClr val="tx1"/>
                </a:solidFill>
              </a:rPr>
              <a:t>Teniendo las actividades, los tiempos asociados y la precedencia de ellas, se puede determinar cuánto tiempo durará el proceso.</a:t>
            </a:r>
          </a:p>
          <a:p>
            <a:pPr algn="just"/>
            <a:endParaRPr lang="es-CL" sz="1600" dirty="0">
              <a:solidFill>
                <a:schemeClr val="tx1"/>
              </a:solidFill>
            </a:endParaRPr>
          </a:p>
          <a:p>
            <a:pPr algn="just">
              <a:buClrTx/>
            </a:pPr>
            <a:r>
              <a:rPr lang="es-CL" sz="1600" i="1" u="sng" dirty="0">
                <a:solidFill>
                  <a:schemeClr val="tx1"/>
                </a:solidFill>
                <a:effectLst>
                  <a:outerShdw blurRad="38100" dist="38100" dir="2700000" algn="tl">
                    <a:srgbClr val="000000">
                      <a:alpha val="43137"/>
                    </a:srgbClr>
                  </a:outerShdw>
                </a:effectLst>
              </a:rPr>
              <a:t>Ruta Crítica</a:t>
            </a:r>
            <a:r>
              <a:rPr lang="es-CL" sz="1600" dirty="0">
                <a:solidFill>
                  <a:schemeClr val="tx1"/>
                </a:solidFill>
              </a:rPr>
              <a:t>: Corresponde a aquella rama que emplee el mayor tiempo. Ésta determinará la duración del proceso. Para el ejemplo, la Ruta Crítica será ACEF, lo que nos indicaría que el proceso durará como mínimo 18 semanas.</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14</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Tree>
    <p:extLst>
      <p:ext uri="{BB962C8B-B14F-4D97-AF65-F5344CB8AC3E}">
        <p14:creationId xmlns:p14="http://schemas.microsoft.com/office/powerpoint/2010/main" val="6725250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063552" y="1916832"/>
            <a:ext cx="7571184" cy="3061568"/>
          </a:xfrm>
        </p:spPr>
        <p:txBody>
          <a:bodyPr>
            <a:noAutofit/>
          </a:bodyPr>
          <a:lstStyle/>
          <a:p>
            <a:pPr marL="0" indent="0">
              <a:buNone/>
            </a:pPr>
            <a:r>
              <a:rPr lang="es-CL" sz="1600" b="1" dirty="0">
                <a:solidFill>
                  <a:schemeClr val="tx1"/>
                </a:solidFill>
              </a:rPr>
              <a:t>Observaciones de la Malla PERT:</a:t>
            </a:r>
          </a:p>
          <a:p>
            <a:pPr marL="0" indent="0">
              <a:buNone/>
            </a:pPr>
            <a:endParaRPr lang="es-CL" sz="1600" dirty="0">
              <a:solidFill>
                <a:schemeClr val="tx1"/>
              </a:solidFill>
            </a:endParaRPr>
          </a:p>
          <a:p>
            <a:pPr marL="400050" indent="-400050" algn="just">
              <a:buClrTx/>
              <a:buFont typeface="+mj-lt"/>
              <a:buAutoNum type="romanUcPeriod"/>
            </a:pPr>
            <a:r>
              <a:rPr lang="es-CL" sz="1600" dirty="0">
                <a:solidFill>
                  <a:schemeClr val="tx1"/>
                </a:solidFill>
              </a:rPr>
              <a:t>Antes de comenzar una actividad, todas las actividades precedentes deben haberse terminado. Las flechas indican sólo su procedencia lógica. Su duración no tiene significado alguno.</a:t>
            </a:r>
          </a:p>
          <a:p>
            <a:pPr marL="514350" indent="-514350" algn="just">
              <a:buClrTx/>
              <a:buFont typeface="+mj-lt"/>
              <a:buAutoNum type="romanUcPeriod"/>
            </a:pPr>
            <a:endParaRPr lang="es-CL" sz="1600" dirty="0">
              <a:solidFill>
                <a:schemeClr val="tx1"/>
              </a:solidFill>
            </a:endParaRPr>
          </a:p>
          <a:p>
            <a:pPr marL="400050" indent="-400050" algn="just">
              <a:buClrTx/>
              <a:buFont typeface="+mj-lt"/>
              <a:buAutoNum type="romanUcPeriod"/>
            </a:pPr>
            <a:r>
              <a:rPr lang="es-CL" sz="1600" dirty="0">
                <a:solidFill>
                  <a:schemeClr val="tx1"/>
                </a:solidFill>
              </a:rPr>
              <a:t>Todas las flechas deben estar dirigidas de izquierda a derecha.</a:t>
            </a:r>
          </a:p>
          <a:p>
            <a:pPr marL="514350" indent="-514350" algn="just">
              <a:buClrTx/>
              <a:buFont typeface="+mj-lt"/>
              <a:buAutoNum type="romanUcPeriod"/>
            </a:pPr>
            <a:endParaRPr lang="es-CL" sz="1600" dirty="0">
              <a:solidFill>
                <a:schemeClr val="tx1"/>
              </a:solidFill>
            </a:endParaRPr>
          </a:p>
          <a:p>
            <a:pPr marL="400050" indent="-400050" algn="just">
              <a:buClrTx/>
              <a:buFont typeface="+mj-lt"/>
              <a:buAutoNum type="romanUcPeriod"/>
            </a:pPr>
            <a:r>
              <a:rPr lang="es-CL" sz="1600" dirty="0">
                <a:solidFill>
                  <a:schemeClr val="tx1"/>
                </a:solidFill>
              </a:rPr>
              <a:t>Se tiene que tomar en cuenta aquellas actividades ficticias, que son actividades que no consumen recursos y tiempo.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15</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Tree>
    <p:extLst>
      <p:ext uri="{BB962C8B-B14F-4D97-AF65-F5344CB8AC3E}">
        <p14:creationId xmlns:p14="http://schemas.microsoft.com/office/powerpoint/2010/main" val="19785153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063552" y="1916832"/>
            <a:ext cx="7571184" cy="3888432"/>
          </a:xfrm>
        </p:spPr>
        <p:txBody>
          <a:bodyPr>
            <a:noAutofit/>
          </a:bodyPr>
          <a:lstStyle/>
          <a:p>
            <a:pPr marL="0" indent="0">
              <a:buNone/>
            </a:pPr>
            <a:r>
              <a:rPr lang="es-CL" sz="1600" b="1" dirty="0">
                <a:solidFill>
                  <a:schemeClr val="tx1"/>
                </a:solidFill>
              </a:rPr>
              <a:t>Actividades Ficticias:</a:t>
            </a:r>
          </a:p>
          <a:p>
            <a:pPr marL="0" indent="0">
              <a:buNone/>
            </a:pPr>
            <a:endParaRPr lang="es-CL" sz="1600" dirty="0">
              <a:solidFill>
                <a:schemeClr val="tx1"/>
              </a:solidFill>
            </a:endParaRPr>
          </a:p>
          <a:p>
            <a:pPr marL="0" indent="0">
              <a:buNone/>
            </a:pPr>
            <a:r>
              <a:rPr lang="es-CL" sz="1600" dirty="0">
                <a:solidFill>
                  <a:schemeClr val="tx1"/>
                </a:solidFill>
              </a:rPr>
              <a:t>	Estas Actividades no consumen tiempo, y cumplen 2 objetivos:</a:t>
            </a:r>
          </a:p>
          <a:p>
            <a:pPr marL="0" indent="0">
              <a:buNone/>
            </a:pPr>
            <a:endParaRPr lang="es-CL" sz="1600" dirty="0">
              <a:solidFill>
                <a:schemeClr val="tx1"/>
              </a:solidFill>
            </a:endParaRPr>
          </a:p>
          <a:p>
            <a:pPr marL="514350" indent="-514350">
              <a:buClrTx/>
              <a:buFont typeface="+mj-lt"/>
              <a:buAutoNum type="romanLcPeriod"/>
            </a:pPr>
            <a:r>
              <a:rPr lang="es-CL" sz="1600" dirty="0">
                <a:solidFill>
                  <a:schemeClr val="tx1"/>
                </a:solidFill>
              </a:rPr>
              <a:t>Salvar una relación de precedencia.</a:t>
            </a:r>
          </a:p>
          <a:p>
            <a:pPr marL="514350" indent="-514350">
              <a:buFont typeface="+mj-lt"/>
              <a:buAutoNum type="romanLcPeriod"/>
            </a:pPr>
            <a:endParaRPr lang="es-CL" sz="1600" dirty="0">
              <a:solidFill>
                <a:schemeClr val="tx1"/>
              </a:solidFill>
            </a:endParaRPr>
          </a:p>
          <a:p>
            <a:pPr marL="514350" indent="-514350">
              <a:buClrTx/>
              <a:buFont typeface="+mj-lt"/>
              <a:buAutoNum type="romanLcPeriod"/>
            </a:pPr>
            <a:r>
              <a:rPr lang="es-CL" sz="1600" dirty="0">
                <a:solidFill>
                  <a:schemeClr val="tx1"/>
                </a:solidFill>
              </a:rPr>
              <a:t>Aseguran que tenga un único par de números que la identifique. Ver el siguiente ejemplo:</a:t>
            </a: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16</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Tree>
    <p:extLst>
      <p:ext uri="{BB962C8B-B14F-4D97-AF65-F5344CB8AC3E}">
        <p14:creationId xmlns:p14="http://schemas.microsoft.com/office/powerpoint/2010/main" val="2775480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063552" y="1916832"/>
            <a:ext cx="7571184" cy="3888432"/>
          </a:xfrm>
        </p:spPr>
        <p:txBody>
          <a:bodyPr>
            <a:noAutofit/>
          </a:bodyPr>
          <a:lstStyle/>
          <a:p>
            <a:pPr marL="0" indent="0">
              <a:buNone/>
            </a:pPr>
            <a:r>
              <a:rPr lang="es-CL" sz="1600" b="1" dirty="0">
                <a:solidFill>
                  <a:schemeClr val="tx1"/>
                </a:solidFill>
              </a:rPr>
              <a:t>Actividades Ficticias:</a:t>
            </a:r>
          </a:p>
          <a:p>
            <a:pPr marL="0" indent="0">
              <a:buNone/>
            </a:pPr>
            <a:endParaRPr lang="es-CL" sz="1600" dirty="0">
              <a:solidFill>
                <a:schemeClr val="tx1"/>
              </a:solidFill>
            </a:endParaRPr>
          </a:p>
        </p:txBody>
      </p:sp>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17</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2780928"/>
            <a:ext cx="253001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410" y="2276873"/>
            <a:ext cx="371207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5252120" y="3239244"/>
            <a:ext cx="1160140" cy="1413892"/>
          </a:xfrm>
          <a:prstGeom prst="rightArrow">
            <a:avLst/>
          </a:prstGeom>
          <a:solidFill>
            <a:schemeClr val="accent6">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extBox 11"/>
          <p:cNvSpPr txBox="1"/>
          <p:nvPr/>
        </p:nvSpPr>
        <p:spPr>
          <a:xfrm>
            <a:off x="1940744" y="5610132"/>
            <a:ext cx="7782892" cy="830997"/>
          </a:xfrm>
          <a:prstGeom prst="rect">
            <a:avLst/>
          </a:prstGeom>
          <a:solidFill>
            <a:schemeClr val="tx2"/>
          </a:solidFill>
        </p:spPr>
        <p:txBody>
          <a:bodyPr wrap="square" rtlCol="0">
            <a:spAutoFit/>
          </a:bodyPr>
          <a:lstStyle/>
          <a:p>
            <a:pPr marL="400050" indent="-400050">
              <a:buFont typeface="+mj-lt"/>
              <a:buAutoNum type="romanLcPeriod"/>
            </a:pPr>
            <a:r>
              <a:rPr lang="es-CL" sz="1600" dirty="0">
                <a:solidFill>
                  <a:schemeClr val="bg1"/>
                </a:solidFill>
              </a:rPr>
              <a:t>Para realizar la actividad N, se deben concluir primero las actividades L y M. </a:t>
            </a:r>
          </a:p>
          <a:p>
            <a:pPr marL="400050" indent="-400050">
              <a:buFont typeface="+mj-lt"/>
              <a:buAutoNum type="romanLcPeriod"/>
            </a:pPr>
            <a:endParaRPr lang="es-CL" sz="1600" dirty="0">
              <a:solidFill>
                <a:schemeClr val="bg1"/>
              </a:solidFill>
            </a:endParaRPr>
          </a:p>
          <a:p>
            <a:pPr marL="400050" indent="-400050">
              <a:buFont typeface="+mj-lt"/>
              <a:buAutoNum type="romanLcPeriod"/>
            </a:pPr>
            <a:r>
              <a:rPr lang="es-CL" sz="1600" dirty="0">
                <a:solidFill>
                  <a:schemeClr val="bg1"/>
                </a:solidFill>
              </a:rPr>
              <a:t>Para iniciar la actividad O, se requiere concluir sólo la actividad L</a:t>
            </a:r>
          </a:p>
        </p:txBody>
      </p:sp>
    </p:spTree>
    <p:extLst>
      <p:ext uri="{BB962C8B-B14F-4D97-AF65-F5344CB8AC3E}">
        <p14:creationId xmlns:p14="http://schemas.microsoft.com/office/powerpoint/2010/main" val="18144523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18</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7" name="TextBox 6"/>
          <p:cNvSpPr txBox="1"/>
          <p:nvPr/>
        </p:nvSpPr>
        <p:spPr>
          <a:xfrm>
            <a:off x="2235200" y="1816100"/>
            <a:ext cx="3898900" cy="338554"/>
          </a:xfrm>
          <a:prstGeom prst="rect">
            <a:avLst/>
          </a:prstGeom>
          <a:noFill/>
        </p:spPr>
        <p:txBody>
          <a:bodyPr wrap="square" rtlCol="0">
            <a:spAutoFit/>
          </a:bodyPr>
          <a:lstStyle/>
          <a:p>
            <a:r>
              <a:rPr lang="es-CL" sz="1600" b="1" dirty="0"/>
              <a:t>¿Qué es el método PERT?</a:t>
            </a:r>
          </a:p>
        </p:txBody>
      </p:sp>
      <p:sp>
        <p:nvSpPr>
          <p:cNvPr id="8" name="TextBox 7"/>
          <p:cNvSpPr txBox="1"/>
          <p:nvPr/>
        </p:nvSpPr>
        <p:spPr>
          <a:xfrm>
            <a:off x="2057400" y="2857501"/>
            <a:ext cx="7889047" cy="830997"/>
          </a:xfrm>
          <a:prstGeom prst="rect">
            <a:avLst/>
          </a:prstGeom>
          <a:solidFill>
            <a:schemeClr val="bg1">
              <a:lumMod val="85000"/>
            </a:schemeClr>
          </a:solidFill>
        </p:spPr>
        <p:txBody>
          <a:bodyPr wrap="square" rtlCol="0">
            <a:spAutoFit/>
          </a:bodyPr>
          <a:lstStyle/>
          <a:p>
            <a:r>
              <a:rPr lang="es-CL" sz="1200" dirty="0"/>
              <a:t>Lectura sugerida de Método de PERT:</a:t>
            </a:r>
          </a:p>
          <a:p>
            <a:endParaRPr lang="es-CL" sz="1200" dirty="0"/>
          </a:p>
          <a:p>
            <a:r>
              <a:rPr lang="es-CL" sz="1200" b="1" dirty="0"/>
              <a:t>http://ocw.uc3m.es/economia-financiera-y-contabilidad/economia-de-la-empresa/material-de-clase-1/PERT.pdf</a:t>
            </a:r>
          </a:p>
        </p:txBody>
      </p:sp>
    </p:spTree>
    <p:extLst>
      <p:ext uri="{BB962C8B-B14F-4D97-AF65-F5344CB8AC3E}">
        <p14:creationId xmlns:p14="http://schemas.microsoft.com/office/powerpoint/2010/main" val="33126701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19</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6553200" cy="338554"/>
          </a:xfrm>
          <a:prstGeom prst="rect">
            <a:avLst/>
          </a:prstGeom>
          <a:noFill/>
        </p:spPr>
        <p:txBody>
          <a:bodyPr wrap="square" rtlCol="0">
            <a:spAutoFit/>
          </a:bodyPr>
          <a:lstStyle/>
          <a:p>
            <a:r>
              <a:rPr lang="es-CL" sz="1600" dirty="0"/>
              <a:t>¿Cuál es la etapa de Término del Proyecto?</a:t>
            </a:r>
          </a:p>
        </p:txBody>
      </p:sp>
      <p:sp>
        <p:nvSpPr>
          <p:cNvPr id="7" name="TextBox 6"/>
          <p:cNvSpPr txBox="1"/>
          <p:nvPr/>
        </p:nvSpPr>
        <p:spPr>
          <a:xfrm>
            <a:off x="2194754" y="2590800"/>
            <a:ext cx="7330247" cy="4154984"/>
          </a:xfrm>
          <a:prstGeom prst="rect">
            <a:avLst/>
          </a:prstGeom>
          <a:noFill/>
        </p:spPr>
        <p:txBody>
          <a:bodyPr wrap="square" rtlCol="0">
            <a:spAutoFit/>
          </a:bodyPr>
          <a:lstStyle/>
          <a:p>
            <a:r>
              <a:rPr lang="es-CL" sz="1600" dirty="0"/>
              <a:t>El objetivo de esta fase es institucionalizar una etapa de control para verificar que no quedan cabos sueltos antes de dar por cerrado el proyecto. </a:t>
            </a:r>
          </a:p>
          <a:p>
            <a:endParaRPr lang="es-CL" sz="1600" dirty="0"/>
          </a:p>
          <a:p>
            <a:r>
              <a:rPr lang="es-CL" sz="1600" dirty="0"/>
              <a:t>Esta fase suele ejecutarse a través de un </a:t>
            </a:r>
            <a:r>
              <a:rPr lang="es-CL" sz="1600" dirty="0" err="1"/>
              <a:t>check</a:t>
            </a:r>
            <a:r>
              <a:rPr lang="es-CL" sz="1600" dirty="0"/>
              <a:t> </a:t>
            </a:r>
            <a:r>
              <a:rPr lang="es-CL" sz="1600" dirty="0" err="1"/>
              <a:t>list</a:t>
            </a:r>
            <a:r>
              <a:rPr lang="es-CL" sz="1600" dirty="0"/>
              <a:t> o lista de control. Las tareas clásicas a realizar dentro de esta fase son:</a:t>
            </a:r>
          </a:p>
          <a:p>
            <a:endParaRPr lang="es-CL" sz="1600" dirty="0"/>
          </a:p>
          <a:p>
            <a:pPr marL="285750" indent="-285750" algn="just">
              <a:lnSpc>
                <a:spcPct val="150000"/>
              </a:lnSpc>
              <a:buFont typeface="Arial" panose="020B0604020202020204" pitchFamily="34" charset="0"/>
              <a:buChar char="•"/>
            </a:pPr>
            <a:r>
              <a:rPr lang="es-CL" sz="1600" dirty="0"/>
              <a:t>Cierre formal del proyecto por parte de todos los actores involucrados en el proyecto (</a:t>
            </a:r>
            <a:r>
              <a:rPr lang="es-CL" sz="1600" dirty="0" err="1"/>
              <a:t>stakeholders</a:t>
            </a:r>
            <a:r>
              <a:rPr lang="es-CL" sz="1600" dirty="0"/>
              <a:t>).</a:t>
            </a:r>
          </a:p>
          <a:p>
            <a:pPr marL="285750" indent="-285750" algn="just">
              <a:lnSpc>
                <a:spcPct val="150000"/>
              </a:lnSpc>
              <a:buFont typeface="Arial" panose="020B0604020202020204" pitchFamily="34" charset="0"/>
              <a:buChar char="•"/>
            </a:pPr>
            <a:r>
              <a:rPr lang="es-CL" sz="1600" dirty="0"/>
              <a:t>Realización del </a:t>
            </a:r>
            <a:r>
              <a:rPr lang="es-CL" sz="1600" dirty="0" err="1"/>
              <a:t>backup</a:t>
            </a:r>
            <a:r>
              <a:rPr lang="es-CL" sz="1600" dirty="0"/>
              <a:t> del proyecto.</a:t>
            </a:r>
          </a:p>
          <a:p>
            <a:pPr marL="285750" indent="-285750" algn="just">
              <a:lnSpc>
                <a:spcPct val="150000"/>
              </a:lnSpc>
              <a:buFont typeface="Arial" panose="020B0604020202020204" pitchFamily="34" charset="0"/>
              <a:buChar char="•"/>
            </a:pPr>
            <a:r>
              <a:rPr lang="es-CL" sz="1600" dirty="0"/>
              <a:t>Análisis de los resultados con respecto a las estimaciones iniciales.</a:t>
            </a:r>
          </a:p>
          <a:p>
            <a:pPr marL="285750" indent="-285750" algn="just">
              <a:lnSpc>
                <a:spcPct val="150000"/>
              </a:lnSpc>
              <a:buFont typeface="Arial" panose="020B0604020202020204" pitchFamily="34" charset="0"/>
              <a:buChar char="•"/>
            </a:pPr>
            <a:r>
              <a:rPr lang="es-CL" sz="1600" dirty="0"/>
              <a:t>Actualización de la base de conocimiento con todo lo aprendido.</a:t>
            </a:r>
          </a:p>
          <a:p>
            <a:endParaRPr lang="es-CL" sz="1600" dirty="0"/>
          </a:p>
          <a:p>
            <a:endParaRPr lang="es-CL" sz="1600" dirty="0"/>
          </a:p>
        </p:txBody>
      </p:sp>
    </p:spTree>
    <p:extLst>
      <p:ext uri="{BB962C8B-B14F-4D97-AF65-F5344CB8AC3E}">
        <p14:creationId xmlns:p14="http://schemas.microsoft.com/office/powerpoint/2010/main" val="37107499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9FDD9-CCB2-EEDE-9CD0-13CB50281B74}"/>
              </a:ext>
            </a:extLst>
          </p:cNvPr>
          <p:cNvSpPr>
            <a:spLocks noGrp="1"/>
          </p:cNvSpPr>
          <p:nvPr>
            <p:ph type="ctrTitle"/>
          </p:nvPr>
        </p:nvSpPr>
        <p:spPr>
          <a:xfrm>
            <a:off x="1065037" y="2155169"/>
            <a:ext cx="9080913" cy="4220820"/>
          </a:xfrm>
        </p:spPr>
        <p:txBody>
          <a:bodyPr anchor="ctr">
            <a:normAutofit/>
          </a:bodyPr>
          <a:lstStyle/>
          <a:p>
            <a:r>
              <a:rPr lang="es-MX" sz="5000" dirty="0">
                <a:solidFill>
                  <a:schemeClr val="bg1"/>
                </a:solidFill>
              </a:rPr>
              <a:t>Administración  de Proyectos</a:t>
            </a:r>
            <a:br>
              <a:rPr lang="es-MX" sz="5000" dirty="0">
                <a:solidFill>
                  <a:schemeClr val="bg1"/>
                </a:solidFill>
              </a:rPr>
            </a:br>
            <a:br>
              <a:rPr lang="es-MX" sz="5000" dirty="0">
                <a:solidFill>
                  <a:schemeClr val="bg1"/>
                </a:solidFill>
              </a:rPr>
            </a:br>
            <a:br>
              <a:rPr lang="es-MX" sz="5000" dirty="0">
                <a:solidFill>
                  <a:schemeClr val="bg1"/>
                </a:solidFill>
              </a:rPr>
            </a:br>
            <a:br>
              <a:rPr lang="es-MX" sz="5000" dirty="0">
                <a:solidFill>
                  <a:schemeClr val="bg1"/>
                </a:solidFill>
              </a:rPr>
            </a:br>
            <a:r>
              <a:rPr lang="es-MX" sz="2000" dirty="0">
                <a:solidFill>
                  <a:schemeClr val="bg1"/>
                </a:solidFill>
              </a:rPr>
              <a:t>Alejandro Quintana castillo</a:t>
            </a:r>
            <a:endParaRPr lang="es-CL" sz="5000" dirty="0">
              <a:solidFill>
                <a:schemeClr val="bg1"/>
              </a:solidFill>
            </a:endParaRPr>
          </a:p>
        </p:txBody>
      </p:sp>
    </p:spTree>
    <p:extLst>
      <p:ext uri="{BB962C8B-B14F-4D97-AF65-F5344CB8AC3E}">
        <p14:creationId xmlns:p14="http://schemas.microsoft.com/office/powerpoint/2010/main" val="9305860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20</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6553200" cy="338554"/>
          </a:xfrm>
          <a:prstGeom prst="rect">
            <a:avLst/>
          </a:prstGeom>
          <a:noFill/>
        </p:spPr>
        <p:txBody>
          <a:bodyPr wrap="square" rtlCol="0">
            <a:spAutoFit/>
          </a:bodyPr>
          <a:lstStyle/>
          <a:p>
            <a:r>
              <a:rPr lang="es-CL" sz="1600" b="1" dirty="0"/>
              <a:t>¿Cuál es la etapa de Término del Proyecto</a:t>
            </a:r>
            <a:r>
              <a:rPr lang="es-CL" sz="1600" dirty="0"/>
              <a:t>?</a:t>
            </a:r>
          </a:p>
        </p:txBody>
      </p:sp>
      <p:sp>
        <p:nvSpPr>
          <p:cNvPr id="7" name="TextBox 6"/>
          <p:cNvSpPr txBox="1"/>
          <p:nvPr/>
        </p:nvSpPr>
        <p:spPr>
          <a:xfrm>
            <a:off x="2194754" y="2590801"/>
            <a:ext cx="7330247" cy="3293209"/>
          </a:xfrm>
          <a:prstGeom prst="rect">
            <a:avLst/>
          </a:prstGeom>
          <a:noFill/>
        </p:spPr>
        <p:txBody>
          <a:bodyPr wrap="square" rtlCol="0">
            <a:spAutoFit/>
          </a:bodyPr>
          <a:lstStyle/>
          <a:p>
            <a:pPr algn="just"/>
            <a:r>
              <a:rPr lang="es-CL" sz="1600" dirty="0"/>
              <a:t>Muchas veces la Fase de Término suele quedar en el aire o no se le da tanta importancia. Sin embargo, es sobre todo útil para registrar cómo queda el proyecto, quién es el responsable de su explotación y cuál es el Plan de seguimiento y evaluación, que permitirá monitorear el impacto en su entorno.</a:t>
            </a:r>
          </a:p>
          <a:p>
            <a:endParaRPr lang="es-CL" sz="1600" dirty="0"/>
          </a:p>
          <a:p>
            <a:endParaRPr lang="es-CL" sz="1600" dirty="0"/>
          </a:p>
          <a:p>
            <a:r>
              <a:rPr lang="es-CL" sz="1600" b="1" dirty="0"/>
              <a:t>¿Quién lo realiza?</a:t>
            </a:r>
          </a:p>
          <a:p>
            <a:endParaRPr lang="es-CL" sz="1600" dirty="0"/>
          </a:p>
          <a:p>
            <a:r>
              <a:rPr lang="es-CL" sz="1600" dirty="0"/>
              <a:t>El Grupo de Procesos de Cierre . Son los responsables de formalizar la aceptación del producto, servicio o resultado y terminar ordenadamente el proyecto o una fase del mismo </a:t>
            </a:r>
          </a:p>
          <a:p>
            <a:endParaRPr lang="es-CL" sz="1600" dirty="0"/>
          </a:p>
        </p:txBody>
      </p:sp>
    </p:spTree>
    <p:extLst>
      <p:ext uri="{BB962C8B-B14F-4D97-AF65-F5344CB8AC3E}">
        <p14:creationId xmlns:p14="http://schemas.microsoft.com/office/powerpoint/2010/main" val="4233308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21</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6553200" cy="338554"/>
          </a:xfrm>
          <a:prstGeom prst="rect">
            <a:avLst/>
          </a:prstGeom>
          <a:noFill/>
        </p:spPr>
        <p:txBody>
          <a:bodyPr wrap="square" rtlCol="0">
            <a:spAutoFit/>
          </a:bodyPr>
          <a:lstStyle/>
          <a:p>
            <a:r>
              <a:rPr lang="es-CL" sz="1600" b="1" dirty="0"/>
              <a:t>¿Cuál es la etapa de Término del Proyecto?</a:t>
            </a:r>
          </a:p>
        </p:txBody>
      </p:sp>
      <p:sp>
        <p:nvSpPr>
          <p:cNvPr id="7" name="TextBox 6"/>
          <p:cNvSpPr txBox="1"/>
          <p:nvPr/>
        </p:nvSpPr>
        <p:spPr>
          <a:xfrm>
            <a:off x="2194754" y="2590800"/>
            <a:ext cx="7330247" cy="3785652"/>
          </a:xfrm>
          <a:prstGeom prst="rect">
            <a:avLst/>
          </a:prstGeom>
          <a:noFill/>
        </p:spPr>
        <p:txBody>
          <a:bodyPr wrap="square" rtlCol="0">
            <a:spAutoFit/>
          </a:bodyPr>
          <a:lstStyle/>
          <a:p>
            <a:pPr algn="just"/>
            <a:r>
              <a:rPr lang="es-CL" sz="1600" dirty="0"/>
              <a:t>El proceso de Cierre y Término incluye:</a:t>
            </a:r>
          </a:p>
          <a:p>
            <a:pPr algn="just"/>
            <a:endParaRPr lang="es-CL" sz="1600" dirty="0"/>
          </a:p>
          <a:p>
            <a:pPr algn="just"/>
            <a:r>
              <a:rPr lang="es-CL" sz="1600" dirty="0"/>
              <a:t>Finalizar todas las actividades completadas a lo largo de todos los Grupos de Procesos de Dirección de Proyectos para cerrar formalmente el proyecto o una fase del proyecto, y transferir el proyecto completado o cancelado según corresponda. </a:t>
            </a:r>
          </a:p>
          <a:p>
            <a:pPr algn="just"/>
            <a:endParaRPr lang="es-CL" sz="1600" dirty="0"/>
          </a:p>
          <a:p>
            <a:pPr algn="just"/>
            <a:r>
              <a:rPr lang="es-CL" sz="1600" dirty="0"/>
              <a:t>El proceso Cerrar el Proyecto también establece los procedimientos para coordinar las </a:t>
            </a:r>
            <a:r>
              <a:rPr lang="es-CL" sz="1600" b="1" dirty="0"/>
              <a:t>actividades requeridas para verificar y documentar los productos entregables </a:t>
            </a:r>
            <a:r>
              <a:rPr lang="es-CL" sz="1600" dirty="0"/>
              <a:t>del proyecto, coordinar e interactuar para formalizar la aceptación de estos productos entregables por parte del cliente o del patrocinador, e investigar y documentar las razones por las cuales se realizaron ciertas acciones si un proyecto se da por finalizado </a:t>
            </a:r>
            <a:r>
              <a:rPr lang="es-CL" sz="1600" b="1" dirty="0"/>
              <a:t>antes</a:t>
            </a:r>
            <a:r>
              <a:rPr lang="es-CL" sz="1600" dirty="0"/>
              <a:t> de completarlo. </a:t>
            </a:r>
          </a:p>
          <a:p>
            <a:pPr algn="just"/>
            <a:endParaRPr lang="es-CL" sz="1600" dirty="0"/>
          </a:p>
        </p:txBody>
      </p:sp>
    </p:spTree>
    <p:extLst>
      <p:ext uri="{BB962C8B-B14F-4D97-AF65-F5344CB8AC3E}">
        <p14:creationId xmlns:p14="http://schemas.microsoft.com/office/powerpoint/2010/main" val="3259222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22</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6553200" cy="338554"/>
          </a:xfrm>
          <a:prstGeom prst="rect">
            <a:avLst/>
          </a:prstGeom>
          <a:noFill/>
        </p:spPr>
        <p:txBody>
          <a:bodyPr wrap="square" rtlCol="0">
            <a:spAutoFit/>
          </a:bodyPr>
          <a:lstStyle/>
          <a:p>
            <a:r>
              <a:rPr lang="es-CL" sz="1600" b="1" dirty="0"/>
              <a:t>¿Cuál es la etapa de Término del Proyecto?</a:t>
            </a:r>
          </a:p>
        </p:txBody>
      </p:sp>
      <p:sp>
        <p:nvSpPr>
          <p:cNvPr id="7" name="TextBox 6"/>
          <p:cNvSpPr txBox="1"/>
          <p:nvPr/>
        </p:nvSpPr>
        <p:spPr>
          <a:xfrm>
            <a:off x="2194754" y="2590801"/>
            <a:ext cx="7330247" cy="3293209"/>
          </a:xfrm>
          <a:prstGeom prst="rect">
            <a:avLst/>
          </a:prstGeom>
          <a:noFill/>
        </p:spPr>
        <p:txBody>
          <a:bodyPr wrap="square" rtlCol="0">
            <a:spAutoFit/>
          </a:bodyPr>
          <a:lstStyle/>
          <a:p>
            <a:pPr algn="just"/>
            <a:r>
              <a:rPr lang="es-CL" sz="1600" dirty="0"/>
              <a:t>Se desarrollan dos procedimientos para establecer las interacciones necesarias para realizar las actividades de cierre a lo largo de todo el proyecto o de una fase del proyecto: </a:t>
            </a:r>
          </a:p>
          <a:p>
            <a:pPr algn="just"/>
            <a:endParaRPr lang="es-CL" sz="1600" dirty="0"/>
          </a:p>
          <a:p>
            <a:pPr algn="just"/>
            <a:r>
              <a:rPr lang="es-CL" sz="1600" b="1" dirty="0"/>
              <a:t>Procedimiento de Cierre Administrativo: </a:t>
            </a:r>
            <a:r>
              <a:rPr lang="es-CL" sz="1600" dirty="0"/>
              <a:t>incluye las actividades integradas requeridas para recopilar los registros del proyecto, analizar el éxito o el fracaso del proyecto, reunir las lecciones aprendidas y archivar la información del proyecto .</a:t>
            </a:r>
          </a:p>
          <a:p>
            <a:pPr algn="just"/>
            <a:endParaRPr lang="es-CL" sz="1600" b="1" dirty="0"/>
          </a:p>
          <a:p>
            <a:pPr algn="just"/>
            <a:r>
              <a:rPr lang="es-CL" sz="1600" b="1" dirty="0"/>
              <a:t>Procedimiento de Cierre del Contrato: </a:t>
            </a:r>
            <a:r>
              <a:rPr lang="es-CL" sz="1600" dirty="0"/>
              <a:t>este procedimiento implica tanto la verificación del producto (todo el trabajo completado de forma correcta y satisfactoria).</a:t>
            </a:r>
          </a:p>
          <a:p>
            <a:pPr algn="just"/>
            <a:endParaRPr lang="es-CL" sz="1600" dirty="0"/>
          </a:p>
        </p:txBody>
      </p:sp>
    </p:spTree>
    <p:extLst>
      <p:ext uri="{BB962C8B-B14F-4D97-AF65-F5344CB8AC3E}">
        <p14:creationId xmlns:p14="http://schemas.microsoft.com/office/powerpoint/2010/main" val="40886025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23</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6553200" cy="338554"/>
          </a:xfrm>
          <a:prstGeom prst="rect">
            <a:avLst/>
          </a:prstGeom>
          <a:noFill/>
        </p:spPr>
        <p:txBody>
          <a:bodyPr wrap="square" rtlCol="0">
            <a:spAutoFit/>
          </a:bodyPr>
          <a:lstStyle/>
          <a:p>
            <a:r>
              <a:rPr lang="es-CL" sz="1600" b="1" dirty="0"/>
              <a:t>¿Cuál es la etapa de Término del Proyecto?</a:t>
            </a:r>
          </a:p>
        </p:txBody>
      </p:sp>
      <p:sp>
        <p:nvSpPr>
          <p:cNvPr id="7" name="TextBox 6"/>
          <p:cNvSpPr txBox="1"/>
          <p:nvPr/>
        </p:nvSpPr>
        <p:spPr>
          <a:xfrm>
            <a:off x="2194754" y="2590800"/>
            <a:ext cx="7330247" cy="3539430"/>
          </a:xfrm>
          <a:prstGeom prst="rect">
            <a:avLst/>
          </a:prstGeom>
          <a:noFill/>
        </p:spPr>
        <p:txBody>
          <a:bodyPr wrap="square" rtlCol="0">
            <a:spAutoFit/>
          </a:bodyPr>
          <a:lstStyle/>
          <a:p>
            <a:pPr algn="just"/>
            <a:r>
              <a:rPr lang="es-CL" sz="1600" b="1" dirty="0"/>
              <a:t>Producto, Servicio o Resultado Final: </a:t>
            </a:r>
            <a:r>
              <a:rPr lang="es-CL" sz="1600" dirty="0"/>
              <a:t>La aceptación formal y entrega del producto, servicio o resultado final que el proyecto estaba autorizado a producir.</a:t>
            </a:r>
          </a:p>
          <a:p>
            <a:pPr algn="just"/>
            <a:endParaRPr lang="es-CL" sz="1600" dirty="0"/>
          </a:p>
          <a:p>
            <a:pPr algn="just"/>
            <a:r>
              <a:rPr lang="es-CL" sz="1600" b="1" dirty="0"/>
              <a:t>Activos de los Procesos de la Organización (Actualizaciones)</a:t>
            </a:r>
            <a:r>
              <a:rPr lang="es-CL" sz="1600" dirty="0"/>
              <a:t>: El cierre incluirá el desarrollo del índice y la ubicación de </a:t>
            </a:r>
            <a:r>
              <a:rPr lang="es-CL" sz="1600" b="1" dirty="0"/>
              <a:t>la documentación del proyecto,</a:t>
            </a:r>
            <a:r>
              <a:rPr lang="es-CL" sz="1600" dirty="0"/>
              <a:t> usando el sistema de gestión de la configuración,</a:t>
            </a:r>
          </a:p>
          <a:p>
            <a:pPr algn="just"/>
            <a:endParaRPr lang="es-CL" sz="1600" dirty="0"/>
          </a:p>
          <a:p>
            <a:pPr algn="just"/>
            <a:r>
              <a:rPr lang="es-CL" sz="1600" b="1" dirty="0"/>
              <a:t>Documentación de Aceptación Formal</a:t>
            </a:r>
            <a:r>
              <a:rPr lang="es-CL" sz="1600" dirty="0"/>
              <a:t>: Este documento indica formalmente que el cliente o patrocinador ha aceptado oficialmente los productos entregables.</a:t>
            </a:r>
          </a:p>
          <a:p>
            <a:pPr algn="just"/>
            <a:endParaRPr lang="es-CL" sz="1600" b="1" dirty="0"/>
          </a:p>
          <a:p>
            <a:pPr algn="just"/>
            <a:r>
              <a:rPr lang="es-CL" sz="1600" b="1" dirty="0"/>
              <a:t>Archivos del Proyecto: </a:t>
            </a:r>
            <a:r>
              <a:rPr lang="es-CL" sz="1600" dirty="0"/>
              <a:t>Documentación que resulta de las actividades del proyecto</a:t>
            </a:r>
          </a:p>
        </p:txBody>
      </p:sp>
    </p:spTree>
    <p:extLst>
      <p:ext uri="{BB962C8B-B14F-4D97-AF65-F5344CB8AC3E}">
        <p14:creationId xmlns:p14="http://schemas.microsoft.com/office/powerpoint/2010/main" val="23309581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24</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6553200" cy="338554"/>
          </a:xfrm>
          <a:prstGeom prst="rect">
            <a:avLst/>
          </a:prstGeom>
          <a:noFill/>
        </p:spPr>
        <p:txBody>
          <a:bodyPr wrap="square" rtlCol="0">
            <a:spAutoFit/>
          </a:bodyPr>
          <a:lstStyle/>
          <a:p>
            <a:r>
              <a:rPr lang="es-CL" sz="1600" b="1" dirty="0"/>
              <a:t>¿Cuál es la etapa de Término del Proyecto?</a:t>
            </a:r>
          </a:p>
        </p:txBody>
      </p:sp>
      <p:sp>
        <p:nvSpPr>
          <p:cNvPr id="7" name="TextBox 6"/>
          <p:cNvSpPr txBox="1"/>
          <p:nvPr/>
        </p:nvSpPr>
        <p:spPr>
          <a:xfrm>
            <a:off x="2194754" y="2590801"/>
            <a:ext cx="7330247" cy="2800767"/>
          </a:xfrm>
          <a:prstGeom prst="rect">
            <a:avLst/>
          </a:prstGeom>
          <a:noFill/>
        </p:spPr>
        <p:txBody>
          <a:bodyPr wrap="square" rtlCol="0">
            <a:spAutoFit/>
          </a:bodyPr>
          <a:lstStyle/>
          <a:p>
            <a:pPr algn="just"/>
            <a:r>
              <a:rPr lang="es-CL" sz="1600" b="1" dirty="0"/>
              <a:t>Documentos de Cierre del Proyecto. </a:t>
            </a:r>
            <a:r>
              <a:rPr lang="es-CL" sz="1600" dirty="0"/>
              <a:t>Los documentos de cierre del proyecto constituyen la documentación formal que indica la conclusión del proyecto. </a:t>
            </a:r>
          </a:p>
          <a:p>
            <a:pPr algn="just"/>
            <a:endParaRPr lang="es-CL" sz="1600" b="1" dirty="0"/>
          </a:p>
          <a:p>
            <a:pPr algn="just"/>
            <a:r>
              <a:rPr lang="es-CL" sz="1600" b="1" dirty="0"/>
              <a:t>Información Histórica. </a:t>
            </a:r>
            <a:r>
              <a:rPr lang="es-CL" sz="1600" dirty="0"/>
              <a:t>La información histórica y la información de las lecciones aprendidas se transfieren a la </a:t>
            </a:r>
            <a:r>
              <a:rPr lang="es-CL" sz="1600" b="1" dirty="0"/>
              <a:t>base de conocimientos de lecciones aprendidas </a:t>
            </a:r>
            <a:r>
              <a:rPr lang="es-CL" sz="1600" dirty="0"/>
              <a:t>para su uso en futuros proyectos.</a:t>
            </a:r>
          </a:p>
          <a:p>
            <a:pPr algn="just"/>
            <a:endParaRPr lang="es-CL" sz="1600" dirty="0"/>
          </a:p>
          <a:p>
            <a:pPr algn="just"/>
            <a:r>
              <a:rPr lang="es-CL" sz="1600" b="1" dirty="0"/>
              <a:t>Registro de Lecciones Aprendidas: </a:t>
            </a:r>
            <a:r>
              <a:rPr lang="es-CL" sz="1600" dirty="0"/>
              <a:t>Todos los conocimientos adquiridos durante el proyecto deberían documentarse, a fin de que pasen a formar parte de la base de datos histórica de la organización.</a:t>
            </a:r>
          </a:p>
        </p:txBody>
      </p:sp>
    </p:spTree>
    <p:extLst>
      <p:ext uri="{BB962C8B-B14F-4D97-AF65-F5344CB8AC3E}">
        <p14:creationId xmlns:p14="http://schemas.microsoft.com/office/powerpoint/2010/main" val="26629838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25</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7" name="TextBox 6"/>
          <p:cNvSpPr txBox="1"/>
          <p:nvPr/>
        </p:nvSpPr>
        <p:spPr>
          <a:xfrm>
            <a:off x="2247900" y="1816100"/>
            <a:ext cx="6553200" cy="338554"/>
          </a:xfrm>
          <a:prstGeom prst="rect">
            <a:avLst/>
          </a:prstGeom>
          <a:noFill/>
        </p:spPr>
        <p:txBody>
          <a:bodyPr wrap="square" rtlCol="0">
            <a:spAutoFit/>
          </a:bodyPr>
          <a:lstStyle/>
          <a:p>
            <a:r>
              <a:rPr lang="es-CL" sz="1600" b="1" dirty="0"/>
              <a:t>¿Cuál es la etapa de Comunicación del Proyecto?</a:t>
            </a:r>
          </a:p>
        </p:txBody>
      </p:sp>
      <p:sp>
        <p:nvSpPr>
          <p:cNvPr id="8" name="TextBox 7"/>
          <p:cNvSpPr txBox="1"/>
          <p:nvPr/>
        </p:nvSpPr>
        <p:spPr>
          <a:xfrm>
            <a:off x="2247900" y="2408688"/>
            <a:ext cx="7698547" cy="3123291"/>
          </a:xfrm>
          <a:prstGeom prst="rect">
            <a:avLst/>
          </a:prstGeom>
          <a:noFill/>
        </p:spPr>
        <p:txBody>
          <a:bodyPr wrap="square" rtlCol="0">
            <a:spAutoFit/>
          </a:bodyPr>
          <a:lstStyle/>
          <a:p>
            <a:r>
              <a:rPr lang="es-CL" sz="1600" dirty="0"/>
              <a:t>El Plan de comunicaciones del Proyecto, considera los siguientes puntos:</a:t>
            </a:r>
          </a:p>
          <a:p>
            <a:endParaRPr lang="es-CL" sz="1600" dirty="0"/>
          </a:p>
          <a:p>
            <a:pPr marL="285750" indent="-285750">
              <a:lnSpc>
                <a:spcPct val="150000"/>
              </a:lnSpc>
              <a:buFont typeface="Arial" panose="020B0604020202020204" pitchFamily="34" charset="0"/>
              <a:buChar char="•"/>
            </a:pPr>
            <a:r>
              <a:rPr lang="es-CL" sz="1600" dirty="0"/>
              <a:t>Poner en conocimiento de la organización del objetivo el Proyecto, en qué consiste; sus objetivos específicos; motivo de su creación; identificar los sponsors y los responsables de su operación, los resultados; etc. </a:t>
            </a:r>
          </a:p>
          <a:p>
            <a:pPr marL="285750" indent="-285750">
              <a:lnSpc>
                <a:spcPct val="150000"/>
              </a:lnSpc>
              <a:buFont typeface="Arial" panose="020B0604020202020204" pitchFamily="34" charset="0"/>
              <a:buChar char="•"/>
            </a:pPr>
            <a:r>
              <a:rPr lang="es-CL" sz="1600" dirty="0"/>
              <a:t>Divulgar los avances realizados y los resultados obtenidos en el transcurso del proyecto.</a:t>
            </a:r>
          </a:p>
          <a:p>
            <a:pPr marL="285750" indent="-285750">
              <a:lnSpc>
                <a:spcPct val="150000"/>
              </a:lnSpc>
              <a:buFont typeface="Arial" panose="020B0604020202020204" pitchFamily="34" charset="0"/>
              <a:buChar char="•"/>
            </a:pPr>
            <a:r>
              <a:rPr lang="es-CL" sz="1600" dirty="0"/>
              <a:t>Proporcionar una base documental y material de referencia del proyecto, y de sus ítems más relevantes.</a:t>
            </a:r>
          </a:p>
        </p:txBody>
      </p:sp>
    </p:spTree>
    <p:extLst>
      <p:ext uri="{BB962C8B-B14F-4D97-AF65-F5344CB8AC3E}">
        <p14:creationId xmlns:p14="http://schemas.microsoft.com/office/powerpoint/2010/main" val="13331620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26</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7" name="TextBox 6"/>
          <p:cNvSpPr txBox="1"/>
          <p:nvPr/>
        </p:nvSpPr>
        <p:spPr>
          <a:xfrm>
            <a:off x="2247900" y="1816100"/>
            <a:ext cx="6553200" cy="338554"/>
          </a:xfrm>
          <a:prstGeom prst="rect">
            <a:avLst/>
          </a:prstGeom>
          <a:noFill/>
        </p:spPr>
        <p:txBody>
          <a:bodyPr wrap="square" rtlCol="0">
            <a:spAutoFit/>
          </a:bodyPr>
          <a:lstStyle/>
          <a:p>
            <a:r>
              <a:rPr lang="es-CL" sz="1600" b="1" dirty="0"/>
              <a:t>¿Cuál es la etapa de Comunicación del Proyecto?</a:t>
            </a:r>
          </a:p>
        </p:txBody>
      </p:sp>
      <p:sp>
        <p:nvSpPr>
          <p:cNvPr id="8" name="TextBox 7"/>
          <p:cNvSpPr txBox="1"/>
          <p:nvPr/>
        </p:nvSpPr>
        <p:spPr>
          <a:xfrm>
            <a:off x="2247900" y="2408687"/>
            <a:ext cx="7698547" cy="1569660"/>
          </a:xfrm>
          <a:prstGeom prst="rect">
            <a:avLst/>
          </a:prstGeom>
          <a:noFill/>
        </p:spPr>
        <p:txBody>
          <a:bodyPr wrap="square" rtlCol="0">
            <a:spAutoFit/>
          </a:bodyPr>
          <a:lstStyle/>
          <a:p>
            <a:pPr algn="just"/>
            <a:r>
              <a:rPr lang="es-CL" sz="1600" dirty="0"/>
              <a:t>El procedimiento Comunicación y Difusión de Proyectos proporciona el conjunto de actividades necesarias para dar a conocer tanto interna como externamente las iniciativas y proyectos de la cartera de proyectos y presentar aquellos resultados obtenidos durante el desarrollo de los proyectos susceptibles de ser comunicados. Este procedimiento está orientado a informar de forma unidireccional a diferentes grupos de interés.</a:t>
            </a:r>
          </a:p>
        </p:txBody>
      </p:sp>
    </p:spTree>
    <p:extLst>
      <p:ext uri="{BB962C8B-B14F-4D97-AF65-F5344CB8AC3E}">
        <p14:creationId xmlns:p14="http://schemas.microsoft.com/office/powerpoint/2010/main" val="4954983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848736" y="6344823"/>
            <a:ext cx="7619999" cy="365125"/>
          </a:xfrm>
        </p:spPr>
        <p:txBody>
          <a:bodyPr/>
          <a:lstStyle/>
          <a:p>
            <a:pPr>
              <a:defRPr/>
            </a:pPr>
            <a:fld id="{40E21FD1-4E99-49B7-81AC-64D4F292A000}" type="slidenum">
              <a:rPr lang="es-ES" altLang="es-CL" smtClean="0"/>
              <a:pPr>
                <a:defRPr/>
              </a:pPr>
              <a:t>27</a:t>
            </a:fld>
            <a:endParaRPr lang="es-ES" altLang="es-CL"/>
          </a:p>
        </p:txBody>
      </p:sp>
      <p:sp>
        <p:nvSpPr>
          <p:cNvPr id="6" name="TextBox 5"/>
          <p:cNvSpPr txBox="1"/>
          <p:nvPr/>
        </p:nvSpPr>
        <p:spPr>
          <a:xfrm>
            <a:off x="1637220" y="71121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7" name="TextBox 6"/>
          <p:cNvSpPr txBox="1"/>
          <p:nvPr/>
        </p:nvSpPr>
        <p:spPr>
          <a:xfrm>
            <a:off x="2246726" y="1203258"/>
            <a:ext cx="6553200" cy="338554"/>
          </a:xfrm>
          <a:prstGeom prst="rect">
            <a:avLst/>
          </a:prstGeom>
          <a:noFill/>
        </p:spPr>
        <p:txBody>
          <a:bodyPr wrap="square" rtlCol="0">
            <a:spAutoFit/>
          </a:bodyPr>
          <a:lstStyle/>
          <a:p>
            <a:r>
              <a:rPr lang="es-CL" sz="1600" b="1" dirty="0"/>
              <a:t>¿Cuál es la etapa de Comunicación del Proyecto?</a:t>
            </a:r>
          </a:p>
        </p:txBody>
      </p:sp>
      <p:sp>
        <p:nvSpPr>
          <p:cNvPr id="8" name="TextBox 7"/>
          <p:cNvSpPr txBox="1"/>
          <p:nvPr/>
        </p:nvSpPr>
        <p:spPr>
          <a:xfrm>
            <a:off x="2246726" y="1795845"/>
            <a:ext cx="7698547" cy="4477508"/>
          </a:xfrm>
          <a:prstGeom prst="rect">
            <a:avLst/>
          </a:prstGeom>
          <a:noFill/>
        </p:spPr>
        <p:txBody>
          <a:bodyPr wrap="square" rtlCol="0">
            <a:spAutoFit/>
          </a:bodyPr>
          <a:lstStyle/>
          <a:p>
            <a:pPr algn="just"/>
            <a:r>
              <a:rPr lang="es-CL" sz="1600" dirty="0"/>
              <a:t>El procedimiento Difusión y Comunicación de Proyectos persigue los siguientes objetivos:</a:t>
            </a:r>
          </a:p>
          <a:p>
            <a:pPr algn="just"/>
            <a:endParaRPr lang="es-CL" sz="1600" dirty="0"/>
          </a:p>
          <a:p>
            <a:pPr marL="285750" indent="-285750" algn="just">
              <a:lnSpc>
                <a:spcPct val="150000"/>
              </a:lnSpc>
              <a:buFont typeface="Arial" panose="020B0604020202020204" pitchFamily="34" charset="0"/>
              <a:buChar char="•"/>
            </a:pPr>
            <a:r>
              <a:rPr lang="es-CL" sz="1600" b="1" dirty="0"/>
              <a:t>Mantener informado,</a:t>
            </a:r>
            <a:r>
              <a:rPr lang="es-CL" sz="1600" dirty="0"/>
              <a:t> tanto al personal interno de la Organización y a todos los interesados, de los avances y resultados obtenidos durante el desarrollo del proyecto.</a:t>
            </a:r>
          </a:p>
          <a:p>
            <a:pPr marL="285750" indent="-285750" algn="just">
              <a:lnSpc>
                <a:spcPct val="150000"/>
              </a:lnSpc>
              <a:buFont typeface="Arial" panose="020B0604020202020204" pitchFamily="34" charset="0"/>
              <a:buChar char="•"/>
            </a:pPr>
            <a:r>
              <a:rPr lang="es-CL" sz="1600" b="1" dirty="0"/>
              <a:t>Dar a conocer los beneficios que el proyecto aporta a la Organización</a:t>
            </a:r>
            <a:r>
              <a:rPr lang="es-CL" sz="1600" dirty="0"/>
              <a:t>, generando entendimiento en la necesidad del cambio y favoreciendo la aceptación.</a:t>
            </a:r>
          </a:p>
          <a:p>
            <a:pPr marL="285750" indent="-285750" algn="just">
              <a:lnSpc>
                <a:spcPct val="150000"/>
              </a:lnSpc>
              <a:buFont typeface="Arial" panose="020B0604020202020204" pitchFamily="34" charset="0"/>
              <a:buChar char="•"/>
            </a:pPr>
            <a:r>
              <a:rPr lang="es-CL" sz="1600" b="1" dirty="0"/>
              <a:t>Generar compromiso y participación </a:t>
            </a:r>
            <a:r>
              <a:rPr lang="es-CL" sz="1600" dirty="0"/>
              <a:t>de los grupos interesados, involucrándolos en el desarrollo del proyecto.</a:t>
            </a:r>
          </a:p>
          <a:p>
            <a:pPr marL="285750" indent="-285750" algn="just">
              <a:lnSpc>
                <a:spcPct val="150000"/>
              </a:lnSpc>
              <a:buFont typeface="Arial" panose="020B0604020202020204" pitchFamily="34" charset="0"/>
              <a:buChar char="•"/>
            </a:pPr>
            <a:r>
              <a:rPr lang="es-CL" sz="1600" b="1" dirty="0"/>
              <a:t>Conocer las expectativas del proyecto </a:t>
            </a:r>
            <a:r>
              <a:rPr lang="es-CL" sz="1600" dirty="0"/>
              <a:t>por parte de los grupos involucrados.</a:t>
            </a:r>
          </a:p>
        </p:txBody>
      </p:sp>
    </p:spTree>
    <p:extLst>
      <p:ext uri="{BB962C8B-B14F-4D97-AF65-F5344CB8AC3E}">
        <p14:creationId xmlns:p14="http://schemas.microsoft.com/office/powerpoint/2010/main" val="19667650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976369" y="6418821"/>
            <a:ext cx="7619999" cy="365125"/>
          </a:xfrm>
        </p:spPr>
        <p:txBody>
          <a:bodyPr/>
          <a:lstStyle/>
          <a:p>
            <a:pPr>
              <a:defRPr/>
            </a:pPr>
            <a:fld id="{40E21FD1-4E99-49B7-81AC-64D4F292A000}" type="slidenum">
              <a:rPr lang="es-ES" altLang="es-CL" smtClean="0"/>
              <a:pPr>
                <a:defRPr/>
              </a:pPr>
              <a:t>28</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7" name="TextBox 6"/>
          <p:cNvSpPr txBox="1"/>
          <p:nvPr/>
        </p:nvSpPr>
        <p:spPr>
          <a:xfrm>
            <a:off x="2247900" y="1816100"/>
            <a:ext cx="6553200" cy="338554"/>
          </a:xfrm>
          <a:prstGeom prst="rect">
            <a:avLst/>
          </a:prstGeom>
          <a:noFill/>
        </p:spPr>
        <p:txBody>
          <a:bodyPr wrap="square" rtlCol="0">
            <a:spAutoFit/>
          </a:bodyPr>
          <a:lstStyle/>
          <a:p>
            <a:r>
              <a:rPr lang="es-CL" sz="1600" b="1" dirty="0"/>
              <a:t>¿Cuál es la etapa de Comunicación del Proyecto?</a:t>
            </a:r>
          </a:p>
        </p:txBody>
      </p:sp>
      <p:sp>
        <p:nvSpPr>
          <p:cNvPr id="8" name="TextBox 7"/>
          <p:cNvSpPr txBox="1"/>
          <p:nvPr/>
        </p:nvSpPr>
        <p:spPr>
          <a:xfrm>
            <a:off x="2247900" y="2154654"/>
            <a:ext cx="6045201" cy="4108176"/>
          </a:xfrm>
          <a:prstGeom prst="rect">
            <a:avLst/>
          </a:prstGeom>
          <a:noFill/>
        </p:spPr>
        <p:txBody>
          <a:bodyPr wrap="square" rtlCol="0">
            <a:spAutoFit/>
          </a:bodyPr>
          <a:lstStyle/>
          <a:p>
            <a:pPr algn="just">
              <a:lnSpc>
                <a:spcPct val="150000"/>
              </a:lnSpc>
            </a:pPr>
            <a:r>
              <a:rPr lang="es-CL" sz="1600" b="1" dirty="0"/>
              <a:t>Procedimiento de Comunicación y Difusión de Proyectos</a:t>
            </a:r>
          </a:p>
          <a:p>
            <a:pPr marL="285750" indent="-285750" algn="just">
              <a:lnSpc>
                <a:spcPct val="150000"/>
              </a:lnSpc>
              <a:buFont typeface="Arial" panose="020B0604020202020204" pitchFamily="34" charset="0"/>
              <a:buChar char="•"/>
            </a:pPr>
            <a:endParaRPr lang="es-CL" sz="1600" dirty="0"/>
          </a:p>
          <a:p>
            <a:pPr marL="285750" indent="-285750" algn="just">
              <a:lnSpc>
                <a:spcPct val="150000"/>
              </a:lnSpc>
              <a:buFont typeface="Arial" panose="020B0604020202020204" pitchFamily="34" charset="0"/>
              <a:buChar char="•"/>
            </a:pPr>
            <a:r>
              <a:rPr lang="es-CL" sz="1600" dirty="0"/>
              <a:t>Elaboración del Plan de Comunicación.</a:t>
            </a:r>
          </a:p>
          <a:p>
            <a:pPr marL="285750" indent="-285750" algn="just">
              <a:lnSpc>
                <a:spcPct val="150000"/>
              </a:lnSpc>
              <a:buFont typeface="Arial" panose="020B0604020202020204" pitchFamily="34" charset="0"/>
              <a:buChar char="•"/>
            </a:pPr>
            <a:r>
              <a:rPr lang="es-CL" sz="1600" dirty="0"/>
              <a:t>Revisión y validación del Plan de Comunicación.</a:t>
            </a:r>
          </a:p>
          <a:p>
            <a:pPr marL="285750" indent="-285750" algn="just">
              <a:lnSpc>
                <a:spcPct val="150000"/>
              </a:lnSpc>
              <a:buFont typeface="Arial" panose="020B0604020202020204" pitchFamily="34" charset="0"/>
              <a:buChar char="•"/>
            </a:pPr>
            <a:r>
              <a:rPr lang="es-CL" sz="1600" dirty="0"/>
              <a:t>Preparación del material de comunicación.</a:t>
            </a:r>
          </a:p>
          <a:p>
            <a:pPr marL="285750" indent="-285750" algn="just">
              <a:lnSpc>
                <a:spcPct val="150000"/>
              </a:lnSpc>
              <a:buFont typeface="Arial" panose="020B0604020202020204" pitchFamily="34" charset="0"/>
              <a:buChar char="•"/>
            </a:pPr>
            <a:r>
              <a:rPr lang="es-CL" sz="1600" dirty="0"/>
              <a:t>Revisión y validación del material de comunicación.</a:t>
            </a:r>
          </a:p>
          <a:p>
            <a:pPr marL="285750" indent="-285750" algn="just">
              <a:lnSpc>
                <a:spcPct val="150000"/>
              </a:lnSpc>
              <a:buFont typeface="Arial" panose="020B0604020202020204" pitchFamily="34" charset="0"/>
              <a:buChar char="•"/>
            </a:pPr>
            <a:r>
              <a:rPr lang="es-CL" sz="1600" dirty="0"/>
              <a:t>Preparación de la comunicación. </a:t>
            </a:r>
          </a:p>
          <a:p>
            <a:pPr marL="285750" indent="-285750" algn="just">
              <a:lnSpc>
                <a:spcPct val="150000"/>
              </a:lnSpc>
              <a:buFont typeface="Arial" panose="020B0604020202020204" pitchFamily="34" charset="0"/>
              <a:buChar char="•"/>
            </a:pPr>
            <a:r>
              <a:rPr lang="es-CL" sz="1600" dirty="0"/>
              <a:t>Realización de la comunicación.</a:t>
            </a:r>
          </a:p>
          <a:p>
            <a:pPr marL="285750" indent="-285750" algn="just">
              <a:lnSpc>
                <a:spcPct val="150000"/>
              </a:lnSpc>
              <a:buFont typeface="Arial" panose="020B0604020202020204" pitchFamily="34" charset="0"/>
              <a:buChar char="•"/>
            </a:pPr>
            <a:r>
              <a:rPr lang="es-CL" sz="1600" dirty="0"/>
              <a:t>Seguimiento del Plan de Comunicación.</a:t>
            </a:r>
          </a:p>
          <a:p>
            <a:pPr marL="285750" indent="-285750" algn="just">
              <a:lnSpc>
                <a:spcPct val="150000"/>
              </a:lnSpc>
              <a:buFont typeface="Arial" panose="020B0604020202020204" pitchFamily="34" charset="0"/>
              <a:buChar char="•"/>
            </a:pPr>
            <a:r>
              <a:rPr lang="es-CL" sz="1600" dirty="0"/>
              <a:t>Actualización y mantenimiento del Plan de Comunicación. </a:t>
            </a:r>
          </a:p>
        </p:txBody>
      </p:sp>
    </p:spTree>
    <p:extLst>
      <p:ext uri="{BB962C8B-B14F-4D97-AF65-F5344CB8AC3E}">
        <p14:creationId xmlns:p14="http://schemas.microsoft.com/office/powerpoint/2010/main" val="3650571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29</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3708400" y="3302000"/>
            <a:ext cx="3898900" cy="923330"/>
          </a:xfrm>
          <a:prstGeom prst="rect">
            <a:avLst/>
          </a:prstGeom>
          <a:noFill/>
        </p:spPr>
        <p:txBody>
          <a:bodyPr wrap="square" rtlCol="0">
            <a:spAutoFit/>
          </a:bodyPr>
          <a:lstStyle/>
          <a:p>
            <a:pPr algn="ctr"/>
            <a:r>
              <a:rPr lang="es-CL" dirty="0"/>
              <a:t>Ejemplo práctico de un Proyecto</a:t>
            </a:r>
          </a:p>
          <a:p>
            <a:pPr algn="ctr"/>
            <a:endParaRPr lang="es-CL" dirty="0"/>
          </a:p>
          <a:p>
            <a:pPr algn="ctr"/>
            <a:r>
              <a:rPr lang="es-CL" dirty="0"/>
              <a:t>A desarrollar durante el curso</a:t>
            </a:r>
          </a:p>
        </p:txBody>
      </p:sp>
    </p:spTree>
    <p:extLst>
      <p:ext uri="{BB962C8B-B14F-4D97-AF65-F5344CB8AC3E}">
        <p14:creationId xmlns:p14="http://schemas.microsoft.com/office/powerpoint/2010/main" val="9550032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1753141" y="749235"/>
            <a:ext cx="8229600" cy="8587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595959"/>
                </a:solidFill>
                <a:latin typeface="+mj-lt"/>
                <a:ea typeface="+mj-ea"/>
                <a:cs typeface="+mj-cs"/>
              </a:defRPr>
            </a:lvl1pPr>
            <a:lvl2pPr algn="ctr" defTabSz="457200" rtl="0" eaLnBrk="0" fontAlgn="base" hangingPunct="0">
              <a:spcBef>
                <a:spcPct val="0"/>
              </a:spcBef>
              <a:spcAft>
                <a:spcPct val="0"/>
              </a:spcAft>
              <a:defRPr sz="4400">
                <a:solidFill>
                  <a:srgbClr val="595959"/>
                </a:solidFill>
                <a:latin typeface="Calibri" pitchFamily="34" charset="0"/>
              </a:defRPr>
            </a:lvl2pPr>
            <a:lvl3pPr algn="ctr" defTabSz="457200" rtl="0" eaLnBrk="0" fontAlgn="base" hangingPunct="0">
              <a:spcBef>
                <a:spcPct val="0"/>
              </a:spcBef>
              <a:spcAft>
                <a:spcPct val="0"/>
              </a:spcAft>
              <a:defRPr sz="4400">
                <a:solidFill>
                  <a:srgbClr val="595959"/>
                </a:solidFill>
                <a:latin typeface="Calibri" pitchFamily="34" charset="0"/>
              </a:defRPr>
            </a:lvl3pPr>
            <a:lvl4pPr algn="ctr" defTabSz="457200" rtl="0" eaLnBrk="0" fontAlgn="base" hangingPunct="0">
              <a:spcBef>
                <a:spcPct val="0"/>
              </a:spcBef>
              <a:spcAft>
                <a:spcPct val="0"/>
              </a:spcAft>
              <a:defRPr sz="4400">
                <a:solidFill>
                  <a:srgbClr val="595959"/>
                </a:solidFill>
                <a:latin typeface="Calibri" pitchFamily="34" charset="0"/>
              </a:defRPr>
            </a:lvl4pPr>
            <a:lvl5pPr algn="ctr" defTabSz="457200" rtl="0" eaLnBrk="0" fontAlgn="base" hangingPunct="0">
              <a:spcBef>
                <a:spcPct val="0"/>
              </a:spcBef>
              <a:spcAft>
                <a:spcPct val="0"/>
              </a:spcAft>
              <a:defRPr sz="4400">
                <a:solidFill>
                  <a:srgbClr val="595959"/>
                </a:solidFill>
                <a:latin typeface="Calibri" pitchFamily="34" charset="0"/>
              </a:defRPr>
            </a:lvl5pPr>
            <a:lvl6pPr marL="457200" algn="ctr" defTabSz="457200" rtl="0" eaLnBrk="1" fontAlgn="base" hangingPunct="1">
              <a:spcBef>
                <a:spcPct val="0"/>
              </a:spcBef>
              <a:spcAft>
                <a:spcPct val="0"/>
              </a:spcAft>
              <a:defRPr sz="4400">
                <a:solidFill>
                  <a:srgbClr val="595959"/>
                </a:solidFill>
                <a:latin typeface="Calibri" pitchFamily="34" charset="0"/>
              </a:defRPr>
            </a:lvl6pPr>
            <a:lvl7pPr marL="914400" algn="ctr" defTabSz="457200" rtl="0" eaLnBrk="1" fontAlgn="base" hangingPunct="1">
              <a:spcBef>
                <a:spcPct val="0"/>
              </a:spcBef>
              <a:spcAft>
                <a:spcPct val="0"/>
              </a:spcAft>
              <a:defRPr sz="4400">
                <a:solidFill>
                  <a:srgbClr val="595959"/>
                </a:solidFill>
                <a:latin typeface="Calibri" pitchFamily="34" charset="0"/>
              </a:defRPr>
            </a:lvl7pPr>
            <a:lvl8pPr marL="1371600" algn="ctr" defTabSz="457200" rtl="0" eaLnBrk="1" fontAlgn="base" hangingPunct="1">
              <a:spcBef>
                <a:spcPct val="0"/>
              </a:spcBef>
              <a:spcAft>
                <a:spcPct val="0"/>
              </a:spcAft>
              <a:defRPr sz="4400">
                <a:solidFill>
                  <a:srgbClr val="595959"/>
                </a:solidFill>
                <a:latin typeface="Calibri" pitchFamily="34" charset="0"/>
              </a:defRPr>
            </a:lvl8pPr>
            <a:lvl9pPr marL="1828800" algn="ctr" defTabSz="457200" rtl="0" eaLnBrk="1" fontAlgn="base" hangingPunct="1">
              <a:spcBef>
                <a:spcPct val="0"/>
              </a:spcBef>
              <a:spcAft>
                <a:spcPct val="0"/>
              </a:spcAft>
              <a:defRPr sz="4400">
                <a:solidFill>
                  <a:srgbClr val="595959"/>
                </a:solidFill>
                <a:latin typeface="Calibri" pitchFamily="34" charset="0"/>
              </a:defRPr>
            </a:lvl9pPr>
          </a:lstStyle>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a:p>
            <a:pPr algn="l"/>
            <a:endParaRPr lang="es-CL" sz="2800" b="1" dirty="0">
              <a:solidFill>
                <a:schemeClr val="tx2"/>
              </a:solidFill>
              <a:effectLst>
                <a:outerShdw blurRad="38100" dist="38100" dir="2700000" algn="tl">
                  <a:srgbClr val="000000">
                    <a:alpha val="43137"/>
                  </a:srgbClr>
                </a:outerShdw>
              </a:effectLst>
              <a:latin typeface="+mn-lt"/>
              <a:ea typeface="+mn-ea"/>
              <a:cs typeface="+mn-cs"/>
            </a:endParaRPr>
          </a:p>
        </p:txBody>
      </p:sp>
      <p:sp>
        <p:nvSpPr>
          <p:cNvPr id="5" name="TextBox 4"/>
          <p:cNvSpPr txBox="1"/>
          <p:nvPr/>
        </p:nvSpPr>
        <p:spPr>
          <a:xfrm>
            <a:off x="2646218" y="3673862"/>
            <a:ext cx="6844146" cy="1077218"/>
          </a:xfrm>
          <a:prstGeom prst="rect">
            <a:avLst/>
          </a:prstGeom>
          <a:noFill/>
        </p:spPr>
        <p:txBody>
          <a:bodyPr wrap="square" rtlCol="0">
            <a:spAutoFit/>
          </a:bodyPr>
          <a:lstStyle/>
          <a:p>
            <a:pPr algn="ctr"/>
            <a:r>
              <a:rPr lang="es-CL" sz="3200" b="1" dirty="0">
                <a:latin typeface="+mj-lt"/>
              </a:rPr>
              <a:t>Curso: Administración de Proyectos</a:t>
            </a:r>
          </a:p>
        </p:txBody>
      </p:sp>
      <p:sp>
        <p:nvSpPr>
          <p:cNvPr id="3" name="Slide Number Placeholder 2"/>
          <p:cNvSpPr>
            <a:spLocks noGrp="1"/>
          </p:cNvSpPr>
          <p:nvPr>
            <p:ph type="sldNum" sz="quarter" idx="12"/>
          </p:nvPr>
        </p:nvSpPr>
        <p:spPr/>
        <p:txBody>
          <a:bodyPr/>
          <a:lstStyle/>
          <a:p>
            <a:pPr>
              <a:defRPr/>
            </a:pPr>
            <a:fld id="{40E21FD1-4E99-49B7-81AC-64D4F292A000}" type="slidenum">
              <a:rPr lang="es-ES" altLang="es-CL" smtClean="0"/>
              <a:pPr>
                <a:defRPr/>
              </a:pPr>
              <a:t>3</a:t>
            </a:fld>
            <a:endParaRPr lang="es-ES" altLang="es-CL"/>
          </a:p>
        </p:txBody>
      </p:sp>
    </p:spTree>
    <p:extLst>
      <p:ext uri="{BB962C8B-B14F-4D97-AF65-F5344CB8AC3E}">
        <p14:creationId xmlns:p14="http://schemas.microsoft.com/office/powerpoint/2010/main" val="34913327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30</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3708400" y="3302001"/>
            <a:ext cx="3898900" cy="646331"/>
          </a:xfrm>
          <a:prstGeom prst="rect">
            <a:avLst/>
          </a:prstGeom>
          <a:noFill/>
        </p:spPr>
        <p:txBody>
          <a:bodyPr wrap="square" rtlCol="0">
            <a:spAutoFit/>
          </a:bodyPr>
          <a:lstStyle/>
          <a:p>
            <a:pPr algn="ctr"/>
            <a:r>
              <a:rPr lang="es-CL" dirty="0"/>
              <a:t>Fin de la Documentación del curso</a:t>
            </a:r>
          </a:p>
        </p:txBody>
      </p:sp>
    </p:spTree>
    <p:extLst>
      <p:ext uri="{BB962C8B-B14F-4D97-AF65-F5344CB8AC3E}">
        <p14:creationId xmlns:p14="http://schemas.microsoft.com/office/powerpoint/2010/main" val="32660668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4</a:t>
            </a:fld>
            <a:endParaRPr lang="es-ES" altLang="es-CL"/>
          </a:p>
        </p:txBody>
      </p:sp>
      <p:sp>
        <p:nvSpPr>
          <p:cNvPr id="6" name="TextBox 5"/>
          <p:cNvSpPr txBox="1"/>
          <p:nvPr/>
        </p:nvSpPr>
        <p:spPr>
          <a:xfrm>
            <a:off x="3060700" y="3229500"/>
            <a:ext cx="6987972" cy="1077218"/>
          </a:xfrm>
          <a:prstGeom prst="rect">
            <a:avLst/>
          </a:prstGeom>
          <a:noFill/>
        </p:spPr>
        <p:txBody>
          <a:bodyPr wrap="square" rtlCol="0">
            <a:spAutoFit/>
          </a:bodyPr>
          <a:lstStyle/>
          <a:p>
            <a:pPr algn="just"/>
            <a:r>
              <a:rPr lang="es-CL" sz="3200" dirty="0"/>
              <a:t>Herramientas para la Gestión y</a:t>
            </a:r>
          </a:p>
          <a:p>
            <a:pPr algn="just"/>
            <a:r>
              <a:rPr lang="es-CL" sz="3200" dirty="0"/>
              <a:t> Control del Proyecto</a:t>
            </a:r>
          </a:p>
        </p:txBody>
      </p:sp>
    </p:spTree>
    <p:extLst>
      <p:ext uri="{BB962C8B-B14F-4D97-AF65-F5344CB8AC3E}">
        <p14:creationId xmlns:p14="http://schemas.microsoft.com/office/powerpoint/2010/main" val="42584829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5</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16100"/>
            <a:ext cx="2933700" cy="338554"/>
          </a:xfrm>
          <a:prstGeom prst="rect">
            <a:avLst/>
          </a:prstGeom>
          <a:noFill/>
        </p:spPr>
        <p:txBody>
          <a:bodyPr wrap="square" rtlCol="0">
            <a:spAutoFit/>
          </a:bodyPr>
          <a:lstStyle/>
          <a:p>
            <a:r>
              <a:rPr lang="es-CL" sz="1600" b="1" dirty="0"/>
              <a:t>¿Qué es la Carta Gantt?</a:t>
            </a:r>
          </a:p>
        </p:txBody>
      </p:sp>
      <p:sp>
        <p:nvSpPr>
          <p:cNvPr id="4" name="TextBox 3"/>
          <p:cNvSpPr txBox="1"/>
          <p:nvPr/>
        </p:nvSpPr>
        <p:spPr>
          <a:xfrm>
            <a:off x="2400301" y="2565401"/>
            <a:ext cx="8025999" cy="2554545"/>
          </a:xfrm>
          <a:prstGeom prst="rect">
            <a:avLst/>
          </a:prstGeom>
          <a:noFill/>
        </p:spPr>
        <p:txBody>
          <a:bodyPr wrap="square" rtlCol="0">
            <a:spAutoFit/>
          </a:bodyPr>
          <a:lstStyle/>
          <a:p>
            <a:pPr algn="just"/>
            <a:r>
              <a:rPr lang="es-CL" sz="1600" dirty="0"/>
              <a:t>“La Carta o Diagrama de Gantt es una herramienta que se emplea para planificar y programar tareas a lo largo de un período determinado de tiempo. Gracias a una fácil y cómoda visualización de las acciones a realizar, permite realizar el seguimiento y control del progreso de cada una de las etapas de un proyecto. Reproduce gráficamente las tareas, su duración y secuencia, además del calendario general del proyecto y la fecha de finalización prevista.” </a:t>
            </a:r>
          </a:p>
          <a:p>
            <a:pPr algn="just"/>
            <a:endParaRPr lang="es-CL" sz="1600" dirty="0"/>
          </a:p>
          <a:p>
            <a:pPr algn="just"/>
            <a:endParaRPr lang="es-CL" sz="1600" dirty="0"/>
          </a:p>
          <a:p>
            <a:pPr algn="just"/>
            <a:r>
              <a:rPr lang="es-CL" sz="1600" dirty="0"/>
              <a:t>													</a:t>
            </a:r>
            <a:r>
              <a:rPr lang="es-CL" sz="1000" dirty="0"/>
              <a:t>(Fuente: </a:t>
            </a:r>
            <a:r>
              <a:rPr lang="es-CL" sz="1000" dirty="0">
                <a:hlinkClick r:id="rId2"/>
              </a:rPr>
              <a:t>OBS Business </a:t>
            </a:r>
            <a:r>
              <a:rPr lang="es-CL" sz="1000" dirty="0" err="1">
                <a:hlinkClick r:id="rId2"/>
              </a:rPr>
              <a:t>School</a:t>
            </a:r>
            <a:r>
              <a:rPr lang="es-CL" sz="1000" dirty="0"/>
              <a:t>)</a:t>
            </a:r>
          </a:p>
        </p:txBody>
      </p:sp>
      <p:sp>
        <p:nvSpPr>
          <p:cNvPr id="7" name="Rectangle 6"/>
          <p:cNvSpPr/>
          <p:nvPr/>
        </p:nvSpPr>
        <p:spPr>
          <a:xfrm>
            <a:off x="2324100" y="5116037"/>
            <a:ext cx="7467600" cy="1323439"/>
          </a:xfrm>
          <a:prstGeom prst="rect">
            <a:avLst/>
          </a:prstGeom>
        </p:spPr>
        <p:txBody>
          <a:bodyPr wrap="square">
            <a:spAutoFit/>
          </a:bodyPr>
          <a:lstStyle/>
          <a:p>
            <a:pPr algn="just"/>
            <a:r>
              <a:rPr lang="es-CL" sz="1600" dirty="0"/>
              <a:t>Permite a los involucrados en un proyecto: Clientes, Inversionistas (</a:t>
            </a:r>
            <a:r>
              <a:rPr lang="es-CL" sz="1600" dirty="0" err="1"/>
              <a:t>stakeholders</a:t>
            </a:r>
            <a:r>
              <a:rPr lang="es-CL" sz="1600" dirty="0"/>
              <a:t>), Proveedores, Áreas operativas y Áreas directivas de una organización, visibilizar el consumo de los recursos involucrados en un proyecto (tiempo, actividades, presupuestos), su estado de avance, y su correcta administración.</a:t>
            </a:r>
          </a:p>
        </p:txBody>
      </p:sp>
    </p:spTree>
    <p:extLst>
      <p:ext uri="{BB962C8B-B14F-4D97-AF65-F5344CB8AC3E}">
        <p14:creationId xmlns:p14="http://schemas.microsoft.com/office/powerpoint/2010/main" val="29806918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6</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2222501"/>
            <a:ext cx="3314700" cy="584775"/>
          </a:xfrm>
          <a:prstGeom prst="rect">
            <a:avLst/>
          </a:prstGeom>
          <a:noFill/>
        </p:spPr>
        <p:txBody>
          <a:bodyPr wrap="square" rtlCol="0">
            <a:spAutoFit/>
          </a:bodyPr>
          <a:lstStyle/>
          <a:p>
            <a:r>
              <a:rPr lang="es-CL" sz="1600" b="1" dirty="0"/>
              <a:t>¿En qué consiste una Carta Gantt?</a:t>
            </a:r>
          </a:p>
        </p:txBody>
      </p:sp>
      <p:sp>
        <p:nvSpPr>
          <p:cNvPr id="4" name="TextBox 3"/>
          <p:cNvSpPr txBox="1"/>
          <p:nvPr/>
        </p:nvSpPr>
        <p:spPr>
          <a:xfrm>
            <a:off x="2222501" y="2971800"/>
            <a:ext cx="7073900" cy="1815882"/>
          </a:xfrm>
          <a:prstGeom prst="rect">
            <a:avLst/>
          </a:prstGeom>
          <a:noFill/>
        </p:spPr>
        <p:txBody>
          <a:bodyPr wrap="square" rtlCol="0">
            <a:spAutoFit/>
          </a:bodyPr>
          <a:lstStyle/>
          <a:p>
            <a:pPr algn="just"/>
            <a:r>
              <a:rPr lang="es-CL" sz="1600" dirty="0"/>
              <a:t>Es una de las formas más populares y útiles de visualizar las actividades, ya sean tareas o eventos, en una línea de tiempo. El formato que usualmente es empleado en una gráfica Gantt incluye una lista de actividades en el lado izquierdo y una escala de tiempo en la parte superior. En esta carta, cada actividad esta representada por una barra; su posición y su longitud, reflejan la fecha de inicio, la duración y la finalización de la actividad.</a:t>
            </a:r>
          </a:p>
        </p:txBody>
      </p:sp>
    </p:spTree>
    <p:extLst>
      <p:ext uri="{BB962C8B-B14F-4D97-AF65-F5344CB8AC3E}">
        <p14:creationId xmlns:p14="http://schemas.microsoft.com/office/powerpoint/2010/main" val="5327123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7</a:t>
            </a:fld>
            <a:endParaRPr lang="es-ES" altLang="es-CL"/>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447" y="5750116"/>
            <a:ext cx="479852" cy="70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61" y="803478"/>
            <a:ext cx="9143027"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0293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E21FD1-4E99-49B7-81AC-64D4F292A000}" type="slidenum">
              <a:rPr lang="es-ES" altLang="es-CL" smtClean="0"/>
              <a:pPr>
                <a:defRPr/>
              </a:pPr>
              <a:t>8</a:t>
            </a:fld>
            <a:endParaRPr lang="es-ES" altLang="es-CL"/>
          </a:p>
        </p:txBody>
      </p:sp>
      <p:sp>
        <p:nvSpPr>
          <p:cNvPr id="6" name="TextBox 5"/>
          <p:cNvSpPr txBox="1"/>
          <p:nvPr/>
        </p:nvSpPr>
        <p:spPr>
          <a:xfrm>
            <a:off x="1841500" y="1041955"/>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2247900" y="1892300"/>
            <a:ext cx="4127500" cy="338554"/>
          </a:xfrm>
          <a:prstGeom prst="rect">
            <a:avLst/>
          </a:prstGeom>
          <a:noFill/>
        </p:spPr>
        <p:txBody>
          <a:bodyPr wrap="square" rtlCol="0">
            <a:spAutoFit/>
          </a:bodyPr>
          <a:lstStyle/>
          <a:p>
            <a:r>
              <a:rPr lang="es-CL" sz="1600" b="1" dirty="0"/>
              <a:t>¿Qué permite conocer la Carta Gantt?</a:t>
            </a:r>
          </a:p>
        </p:txBody>
      </p:sp>
      <p:sp>
        <p:nvSpPr>
          <p:cNvPr id="4" name="TextBox 3"/>
          <p:cNvSpPr txBox="1"/>
          <p:nvPr/>
        </p:nvSpPr>
        <p:spPr>
          <a:xfrm>
            <a:off x="2425701" y="2527300"/>
            <a:ext cx="7556499" cy="33695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L" sz="1600" dirty="0"/>
              <a:t>Cuáles son las actividades del proyecto.</a:t>
            </a:r>
          </a:p>
          <a:p>
            <a:pPr marL="285750" indent="-285750">
              <a:lnSpc>
                <a:spcPct val="150000"/>
              </a:lnSpc>
              <a:buFont typeface="Arial" panose="020B0604020202020204" pitchFamily="34" charset="0"/>
              <a:buChar char="•"/>
            </a:pPr>
            <a:r>
              <a:rPr lang="es-CL" sz="1600" dirty="0"/>
              <a:t>Cuándo inicia una actividad y cuándo termina.</a:t>
            </a:r>
          </a:p>
          <a:p>
            <a:pPr marL="285750" indent="-285750">
              <a:lnSpc>
                <a:spcPct val="150000"/>
              </a:lnSpc>
              <a:buFont typeface="Arial" panose="020B0604020202020204" pitchFamily="34" charset="0"/>
              <a:buChar char="•"/>
            </a:pPr>
            <a:r>
              <a:rPr lang="es-CL" sz="1600" dirty="0"/>
              <a:t>El tiempo previsto de duración para cada actividad.</a:t>
            </a:r>
          </a:p>
          <a:p>
            <a:pPr marL="285750" indent="-285750">
              <a:lnSpc>
                <a:spcPct val="150000"/>
              </a:lnSpc>
              <a:buFont typeface="Arial" panose="020B0604020202020204" pitchFamily="34" charset="0"/>
              <a:buChar char="•"/>
            </a:pPr>
            <a:r>
              <a:rPr lang="es-CL" sz="1600" dirty="0"/>
              <a:t>En qué momento las actividades se traslapan con otras actividades y en qué forma.</a:t>
            </a:r>
          </a:p>
          <a:p>
            <a:pPr marL="285750" indent="-285750">
              <a:lnSpc>
                <a:spcPct val="150000"/>
              </a:lnSpc>
              <a:buFont typeface="Arial" panose="020B0604020202020204" pitchFamily="34" charset="0"/>
              <a:buChar char="•"/>
            </a:pPr>
            <a:r>
              <a:rPr lang="es-CL" sz="1600" dirty="0"/>
              <a:t>Cuáles son las actividades que se realizan consecutivamente y cuáles son precedentes.</a:t>
            </a:r>
          </a:p>
          <a:p>
            <a:pPr marL="285750" indent="-285750">
              <a:lnSpc>
                <a:spcPct val="150000"/>
              </a:lnSpc>
              <a:buFont typeface="Arial" panose="020B0604020202020204" pitchFamily="34" charset="0"/>
              <a:buChar char="•"/>
            </a:pPr>
            <a:r>
              <a:rPr lang="es-CL" sz="1600" dirty="0"/>
              <a:t>Cuáles son los Hitos del proyecto.</a:t>
            </a:r>
          </a:p>
          <a:p>
            <a:pPr marL="285750" indent="-285750">
              <a:lnSpc>
                <a:spcPct val="150000"/>
              </a:lnSpc>
              <a:buFont typeface="Arial" panose="020B0604020202020204" pitchFamily="34" charset="0"/>
              <a:buChar char="•"/>
            </a:pPr>
            <a:r>
              <a:rPr lang="es-CL" sz="1600" dirty="0"/>
              <a:t>La fecha de inicio y la fecha final del proyecto (</a:t>
            </a:r>
            <a:r>
              <a:rPr lang="es-CL" sz="1600" dirty="0" err="1"/>
              <a:t>Deadline</a:t>
            </a:r>
            <a:r>
              <a:rPr lang="es-CL" sz="1600" dirty="0"/>
              <a:t>).</a:t>
            </a:r>
          </a:p>
        </p:txBody>
      </p:sp>
    </p:spTree>
    <p:extLst>
      <p:ext uri="{BB962C8B-B14F-4D97-AF65-F5344CB8AC3E}">
        <p14:creationId xmlns:p14="http://schemas.microsoft.com/office/powerpoint/2010/main" val="34117244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112557" y="6489000"/>
            <a:ext cx="7619999" cy="365125"/>
          </a:xfrm>
        </p:spPr>
        <p:txBody>
          <a:bodyPr/>
          <a:lstStyle/>
          <a:p>
            <a:pPr>
              <a:defRPr/>
            </a:pPr>
            <a:fld id="{40E21FD1-4E99-49B7-81AC-64D4F292A000}" type="slidenum">
              <a:rPr lang="es-ES" altLang="es-CL" smtClean="0"/>
              <a:pPr>
                <a:defRPr/>
              </a:pPr>
              <a:t>9</a:t>
            </a:fld>
            <a:endParaRPr lang="es-ES" altLang="es-CL" dirty="0"/>
          </a:p>
        </p:txBody>
      </p:sp>
      <p:sp>
        <p:nvSpPr>
          <p:cNvPr id="6" name="TextBox 5"/>
          <p:cNvSpPr txBox="1"/>
          <p:nvPr/>
        </p:nvSpPr>
        <p:spPr>
          <a:xfrm>
            <a:off x="1841500" y="667303"/>
            <a:ext cx="7632700" cy="400110"/>
          </a:xfrm>
          <a:prstGeom prst="rect">
            <a:avLst/>
          </a:prstGeom>
          <a:noFill/>
        </p:spPr>
        <p:txBody>
          <a:bodyPr wrap="square" rtlCol="0">
            <a:spAutoFit/>
          </a:bodyPr>
          <a:lstStyle/>
          <a:p>
            <a:pPr algn="just"/>
            <a:r>
              <a:rPr lang="es-CL" sz="2000" dirty="0"/>
              <a:t>Herramientas para la Gestión y  Control del Proyecto</a:t>
            </a:r>
          </a:p>
        </p:txBody>
      </p:sp>
      <p:sp>
        <p:nvSpPr>
          <p:cNvPr id="3" name="TextBox 2"/>
          <p:cNvSpPr txBox="1"/>
          <p:nvPr/>
        </p:nvSpPr>
        <p:spPr>
          <a:xfrm>
            <a:off x="1911350" y="1187181"/>
            <a:ext cx="7493000" cy="584775"/>
          </a:xfrm>
          <a:prstGeom prst="rect">
            <a:avLst/>
          </a:prstGeom>
          <a:noFill/>
        </p:spPr>
        <p:txBody>
          <a:bodyPr wrap="square" rtlCol="0">
            <a:spAutoFit/>
          </a:bodyPr>
          <a:lstStyle/>
          <a:p>
            <a:r>
              <a:rPr lang="es-CL" sz="1600" b="1" dirty="0"/>
              <a:t>¿Cuáles son los beneficios de confeccionar una Carta Gantt para el proyecto?</a:t>
            </a:r>
          </a:p>
        </p:txBody>
      </p:sp>
      <p:sp>
        <p:nvSpPr>
          <p:cNvPr id="4" name="TextBox 3"/>
          <p:cNvSpPr txBox="1"/>
          <p:nvPr/>
        </p:nvSpPr>
        <p:spPr>
          <a:xfrm>
            <a:off x="2317750" y="1891724"/>
            <a:ext cx="7556499" cy="4477508"/>
          </a:xfrm>
          <a:prstGeom prst="rect">
            <a:avLst/>
          </a:prstGeom>
          <a:noFill/>
        </p:spPr>
        <p:txBody>
          <a:bodyPr wrap="square" rtlCol="0">
            <a:spAutoFit/>
          </a:bodyPr>
          <a:lstStyle/>
          <a:p>
            <a:pPr marL="400050" indent="-400050" algn="just">
              <a:lnSpc>
                <a:spcPct val="150000"/>
              </a:lnSpc>
              <a:buFont typeface="+mj-lt"/>
              <a:buAutoNum type="romanUcPeriod"/>
            </a:pPr>
            <a:r>
              <a:rPr lang="es-CL" sz="1600" dirty="0"/>
              <a:t>Evita la confusión al final del proyecto, al mantener a los participantes del proyecto constantemente informados y en la dirección correcta respecto del tiempo y en el avance de las tareas.</a:t>
            </a:r>
          </a:p>
          <a:p>
            <a:pPr marL="400050" indent="-400050" algn="just">
              <a:lnSpc>
                <a:spcPct val="150000"/>
              </a:lnSpc>
              <a:buFont typeface="+mj-lt"/>
              <a:buAutoNum type="romanUcPeriod"/>
            </a:pPr>
            <a:r>
              <a:rPr lang="es-CL" sz="1600" dirty="0"/>
              <a:t>Permite mantener todo bajo una </a:t>
            </a:r>
            <a:r>
              <a:rPr lang="es-CL" sz="1600" b="1" dirty="0"/>
              <a:t>misma visión panorámica</a:t>
            </a:r>
            <a:r>
              <a:rPr lang="es-CL" sz="1600" dirty="0"/>
              <a:t> y con la misma información, evitando malentendidos y ambigüedades.</a:t>
            </a:r>
          </a:p>
          <a:p>
            <a:pPr marL="400050" indent="-400050" algn="just">
              <a:lnSpc>
                <a:spcPct val="150000"/>
              </a:lnSpc>
              <a:buFont typeface="+mj-lt"/>
              <a:buAutoNum type="romanUcPeriod"/>
            </a:pPr>
            <a:r>
              <a:rPr lang="es-CL" sz="1600" dirty="0"/>
              <a:t>  </a:t>
            </a:r>
            <a:r>
              <a:rPr lang="es-CL" sz="1600" b="1" dirty="0"/>
              <a:t>Ayuda a comprender las tareas y su relación con otras</a:t>
            </a:r>
            <a:r>
              <a:rPr lang="es-CL" sz="1600" dirty="0"/>
              <a:t>,  asegurar el flujo de trabajo óptimo y máxima productividad para alcanzar los objetivos.</a:t>
            </a:r>
          </a:p>
          <a:p>
            <a:pPr marL="400050" indent="-400050" algn="just">
              <a:lnSpc>
                <a:spcPct val="150000"/>
              </a:lnSpc>
              <a:buFont typeface="+mj-lt"/>
              <a:buAutoNum type="romanUcPeriod"/>
            </a:pPr>
            <a:r>
              <a:rPr lang="es-CL" sz="1600" dirty="0"/>
              <a:t>Asignación efectiva de recursos disponibles.</a:t>
            </a:r>
          </a:p>
          <a:p>
            <a:pPr marL="400050" indent="-400050" algn="just">
              <a:lnSpc>
                <a:spcPct val="150000"/>
              </a:lnSpc>
              <a:buFont typeface="+mj-lt"/>
              <a:buAutoNum type="romanUcPeriod"/>
            </a:pPr>
            <a:r>
              <a:rPr lang="es-CL" sz="1600" dirty="0"/>
              <a:t>Visualizar a futuro para asegurar que cada proyecto determinado está trabajando hacia el logro objetivos estratégicos de la organización en el largo plazo.</a:t>
            </a:r>
          </a:p>
        </p:txBody>
      </p:sp>
    </p:spTree>
    <p:extLst>
      <p:ext uri="{BB962C8B-B14F-4D97-AF65-F5344CB8AC3E}">
        <p14:creationId xmlns:p14="http://schemas.microsoft.com/office/powerpoint/2010/main" val="26736898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TM04033919[[fn=Circuito]]</Template>
  <TotalTime>54</TotalTime>
  <Words>2250</Words>
  <Application>Microsoft Office PowerPoint</Application>
  <PresentationFormat>Panorámica</PresentationFormat>
  <Paragraphs>205</Paragraphs>
  <Slides>30</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Aptos</vt:lpstr>
      <vt:lpstr>Arial</vt:lpstr>
      <vt:lpstr>Tw Cen MT</vt:lpstr>
      <vt:lpstr>Circuito</vt:lpstr>
      <vt:lpstr>CLASE II  ADMINISTRACION DE PROYECTOS</vt:lpstr>
      <vt:lpstr>Administración  de Proyectos    Alejandro Quintana castillo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Alejandro Quintana Castillo</dc:creator>
  <cp:lastModifiedBy>Alejandro Quintana Castillo</cp:lastModifiedBy>
  <cp:revision>3</cp:revision>
  <dcterms:created xsi:type="dcterms:W3CDTF">2025-07-08T23:07:58Z</dcterms:created>
  <dcterms:modified xsi:type="dcterms:W3CDTF">2025-07-22T21:25:15Z</dcterms:modified>
</cp:coreProperties>
</file>